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24"/>
  </p:notesMasterIdLst>
  <p:sldIdLst>
    <p:sldId id="257" r:id="rId2"/>
    <p:sldId id="262" r:id="rId3"/>
    <p:sldId id="315" r:id="rId4"/>
    <p:sldId id="316" r:id="rId5"/>
    <p:sldId id="290" r:id="rId6"/>
    <p:sldId id="299" r:id="rId7"/>
    <p:sldId id="300" r:id="rId8"/>
    <p:sldId id="301" r:id="rId9"/>
    <p:sldId id="304" r:id="rId10"/>
    <p:sldId id="302" r:id="rId11"/>
    <p:sldId id="303" r:id="rId12"/>
    <p:sldId id="305" r:id="rId13"/>
    <p:sldId id="308" r:id="rId14"/>
    <p:sldId id="309" r:id="rId15"/>
    <p:sldId id="311" r:id="rId16"/>
    <p:sldId id="306" r:id="rId17"/>
    <p:sldId id="312" r:id="rId18"/>
    <p:sldId id="313" r:id="rId19"/>
    <p:sldId id="314" r:id="rId20"/>
    <p:sldId id="294" r:id="rId21"/>
    <p:sldId id="296"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CB"/>
    <a:srgbClr val="8C8279"/>
    <a:srgbClr val="4E868F"/>
    <a:srgbClr val="A3343A"/>
    <a:srgbClr val="E86742"/>
    <a:srgbClr val="0432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8073" autoAdjust="0"/>
  </p:normalViewPr>
  <p:slideViewPr>
    <p:cSldViewPr snapToGrid="0" snapToObjects="1">
      <p:cViewPr varScale="1">
        <p:scale>
          <a:sx n="100" d="100"/>
          <a:sy n="100" d="100"/>
        </p:scale>
        <p:origin x="2478" y="90"/>
      </p:cViewPr>
      <p:guideLst>
        <p:guide orient="horz" pos="2160"/>
        <p:guide pos="2880"/>
      </p:guideLst>
    </p:cSldViewPr>
  </p:slideViewPr>
  <p:notesTextViewPr>
    <p:cViewPr>
      <p:scale>
        <a:sx n="85" d="100"/>
        <a:sy n="85"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9F267-1774-4440-9742-788A43E1F0B9}" type="datetimeFigureOut">
              <a:rPr lang="en-US" smtClean="0"/>
              <a:t>5/15/2019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B02AF-04E4-CB47-AE60-B9F7FA85FFB2}" type="slidenum">
              <a:rPr lang="en-US" smtClean="0"/>
              <a:t>‹#›</a:t>
            </a:fld>
            <a:endParaRPr lang="en-US"/>
          </a:p>
        </p:txBody>
      </p:sp>
    </p:spTree>
    <p:extLst>
      <p:ext uri="{BB962C8B-B14F-4D97-AF65-F5344CB8AC3E}">
        <p14:creationId xmlns:p14="http://schemas.microsoft.com/office/powerpoint/2010/main" val="56835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B02AF-04E4-CB47-AE60-B9F7FA85FFB2}" type="slidenum">
              <a:rPr lang="en-US" smtClean="0"/>
              <a:t>2</a:t>
            </a:fld>
            <a:endParaRPr lang="en-US"/>
          </a:p>
        </p:txBody>
      </p:sp>
    </p:spTree>
    <p:extLst>
      <p:ext uri="{BB962C8B-B14F-4D97-AF65-F5344CB8AC3E}">
        <p14:creationId xmlns:p14="http://schemas.microsoft.com/office/powerpoint/2010/main" val="242804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B02AF-04E4-CB47-AE60-B9F7FA85FFB2}" type="slidenum">
              <a:rPr lang="en-US" smtClean="0"/>
              <a:t>19</a:t>
            </a:fld>
            <a:endParaRPr lang="en-US"/>
          </a:p>
        </p:txBody>
      </p:sp>
    </p:spTree>
    <p:extLst>
      <p:ext uri="{BB962C8B-B14F-4D97-AF65-F5344CB8AC3E}">
        <p14:creationId xmlns:p14="http://schemas.microsoft.com/office/powerpoint/2010/main" val="87922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B02AF-04E4-CB47-AE60-B9F7FA85FFB2}" type="slidenum">
              <a:rPr lang="en-US" smtClean="0"/>
              <a:t>21</a:t>
            </a:fld>
            <a:endParaRPr lang="en-US"/>
          </a:p>
        </p:txBody>
      </p:sp>
    </p:spTree>
    <p:extLst>
      <p:ext uri="{BB962C8B-B14F-4D97-AF65-F5344CB8AC3E}">
        <p14:creationId xmlns:p14="http://schemas.microsoft.com/office/powerpoint/2010/main" val="78454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B02AF-04E4-CB47-AE60-B9F7FA85FFB2}" type="slidenum">
              <a:rPr lang="en-US" smtClean="0"/>
              <a:t>22</a:t>
            </a:fld>
            <a:endParaRPr lang="en-US"/>
          </a:p>
        </p:txBody>
      </p:sp>
    </p:spTree>
    <p:extLst>
      <p:ext uri="{BB962C8B-B14F-4D97-AF65-F5344CB8AC3E}">
        <p14:creationId xmlns:p14="http://schemas.microsoft.com/office/powerpoint/2010/main" val="200323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s://www.nextgen.com/legal-notice"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Orang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56D8EA-444B-BF49-9C51-70BDCCC80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59"/>
            <a:ext cx="9144000" cy="6855841"/>
          </a:xfrm>
          <a:prstGeom prst="rect">
            <a:avLst/>
          </a:prstGeom>
        </p:spPr>
      </p:pic>
      <p:sp>
        <p:nvSpPr>
          <p:cNvPr id="8" name="Slide Number Placeholder 2">
            <a:extLst>
              <a:ext uri="{FF2B5EF4-FFF2-40B4-BE49-F238E27FC236}">
                <a16:creationId xmlns:a16="http://schemas.microsoft.com/office/drawing/2014/main" id="{AC8B23B2-DD68-DF45-82D9-735968E8E1EE}"/>
              </a:ext>
            </a:extLst>
          </p:cNvPr>
          <p:cNvSpPr>
            <a:spLocks noGrp="1"/>
          </p:cNvSpPr>
          <p:nvPr>
            <p:ph type="sldNum" sz="quarter" idx="12"/>
          </p:nvPr>
        </p:nvSpPr>
        <p:spPr>
          <a:xfrm>
            <a:off x="6966648" y="6942140"/>
            <a:ext cx="2057400" cy="365125"/>
          </a:xfrm>
        </p:spPr>
        <p:txBody>
          <a:bodyPr/>
          <a:lstStyle/>
          <a:p>
            <a:fld id="{4449AA43-E7FC-4749-8B70-993934806470}" type="slidenum">
              <a:rPr lang="en-US" smtClean="0"/>
              <a:pPr/>
              <a:t>‹#›</a:t>
            </a:fld>
            <a:endParaRPr lang="en-US"/>
          </a:p>
        </p:txBody>
      </p:sp>
      <p:sp>
        <p:nvSpPr>
          <p:cNvPr id="11" name="Footer Placeholder 3">
            <a:extLst>
              <a:ext uri="{FF2B5EF4-FFF2-40B4-BE49-F238E27FC236}">
                <a16:creationId xmlns:a16="http://schemas.microsoft.com/office/drawing/2014/main" id="{545C0DB9-2EEB-6D4A-B6FD-8D34D2D37D17}"/>
              </a:ext>
            </a:extLst>
          </p:cNvPr>
          <p:cNvSpPr>
            <a:spLocks noGrp="1"/>
          </p:cNvSpPr>
          <p:nvPr>
            <p:ph type="ftr" sz="quarter" idx="13"/>
          </p:nvPr>
        </p:nvSpPr>
        <p:spPr>
          <a:xfrm>
            <a:off x="187778" y="6942140"/>
            <a:ext cx="3557746" cy="365125"/>
          </a:xfrm>
        </p:spPr>
        <p:txBody>
          <a:bodyPr/>
          <a:lstStyle/>
          <a:p>
            <a:r>
              <a:rPr lang="en-US"/>
              <a:t>(Old Footer. Please delete)</a:t>
            </a:r>
            <a:endParaRPr lang="en-US" dirty="0"/>
          </a:p>
        </p:txBody>
      </p:sp>
      <p:pic>
        <p:nvPicPr>
          <p:cNvPr id="14" name="Picture 13">
            <a:extLst>
              <a:ext uri="{FF2B5EF4-FFF2-40B4-BE49-F238E27FC236}">
                <a16:creationId xmlns:a16="http://schemas.microsoft.com/office/drawing/2014/main" id="{B8688EBB-C8FA-EC46-9951-F38C2E1A03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9245" y="5749710"/>
            <a:ext cx="1660097" cy="672271"/>
          </a:xfrm>
          <a:prstGeom prst="rect">
            <a:avLst/>
          </a:prstGeom>
        </p:spPr>
      </p:pic>
      <p:sp>
        <p:nvSpPr>
          <p:cNvPr id="15" name="Text Placeholder 25"/>
          <p:cNvSpPr>
            <a:spLocks noGrp="1"/>
          </p:cNvSpPr>
          <p:nvPr>
            <p:ph type="body" sz="quarter" idx="10" hasCustomPrompt="1"/>
          </p:nvPr>
        </p:nvSpPr>
        <p:spPr>
          <a:xfrm>
            <a:off x="476251" y="5398270"/>
            <a:ext cx="5292215" cy="285079"/>
          </a:xfrm>
          <a:prstGeom prst="rect">
            <a:avLst/>
          </a:prstGeom>
        </p:spPr>
        <p:txBody>
          <a:bodyPr vert="horz" lIns="0" tIns="45720" rIns="0" bIns="45720" rtlCol="0">
            <a:noAutofit/>
          </a:bodyPr>
          <a:lstStyle>
            <a:lvl1pPr>
              <a:buFontTx/>
              <a:buNone/>
              <a:defRPr lang="en-US" sz="1200" b="1" dirty="0">
                <a:solidFill>
                  <a:schemeClr val="bg1"/>
                </a:solidFill>
              </a:defRPr>
            </a:lvl1pPr>
          </a:lstStyle>
          <a:p>
            <a:pPr marL="0" lvl="0" indent="0">
              <a:buNone/>
            </a:pPr>
            <a:r>
              <a:rPr lang="en-US" dirty="0"/>
              <a:t>CLICK TO EDIT PRESENTER NAME, TITLE</a:t>
            </a:r>
          </a:p>
        </p:txBody>
      </p:sp>
      <p:sp>
        <p:nvSpPr>
          <p:cNvPr id="16" name="Text Placeholder 25"/>
          <p:cNvSpPr>
            <a:spLocks noGrp="1"/>
          </p:cNvSpPr>
          <p:nvPr>
            <p:ph type="body" sz="quarter" idx="11" hasCustomPrompt="1"/>
          </p:nvPr>
        </p:nvSpPr>
        <p:spPr>
          <a:xfrm>
            <a:off x="476251" y="5778098"/>
            <a:ext cx="5292215" cy="285079"/>
          </a:xfrm>
          <a:prstGeom prst="rect">
            <a:avLst/>
          </a:prstGeom>
        </p:spPr>
        <p:txBody>
          <a:bodyPr vert="horz" lIns="0" tIns="45720" rIns="0" bIns="45720" rtlCol="0">
            <a:noAutofit/>
          </a:bodyPr>
          <a:lstStyle>
            <a:lvl1pPr>
              <a:buFontTx/>
              <a:buNone/>
              <a:defRPr lang="en-US" sz="1200" dirty="0">
                <a:solidFill>
                  <a:schemeClr val="bg1"/>
                </a:solidFill>
              </a:defRPr>
            </a:lvl1pPr>
          </a:lstStyle>
          <a:p>
            <a:pPr marL="0" lvl="0" indent="0">
              <a:buNone/>
            </a:pPr>
            <a:r>
              <a:rPr lang="en-US" dirty="0"/>
              <a:t>Click to edit date</a:t>
            </a:r>
          </a:p>
        </p:txBody>
      </p:sp>
      <p:sp>
        <p:nvSpPr>
          <p:cNvPr id="17" name="Title 1">
            <a:extLst>
              <a:ext uri="{FF2B5EF4-FFF2-40B4-BE49-F238E27FC236}">
                <a16:creationId xmlns:a16="http://schemas.microsoft.com/office/drawing/2014/main" id="{D3EED5AC-DFED-3C40-845F-1A274C2A520E}"/>
              </a:ext>
            </a:extLst>
          </p:cNvPr>
          <p:cNvSpPr>
            <a:spLocks noGrp="1"/>
          </p:cNvSpPr>
          <p:nvPr>
            <p:ph type="ctrTitle" hasCustomPrompt="1"/>
          </p:nvPr>
        </p:nvSpPr>
        <p:spPr>
          <a:xfrm>
            <a:off x="476250" y="1107945"/>
            <a:ext cx="7455877" cy="2387600"/>
          </a:xfrm>
          <a:prstGeom prst="rect">
            <a:avLst/>
          </a:prstGeom>
        </p:spPr>
        <p:txBody>
          <a:bodyPr lIns="0" rIns="0" anchor="b">
            <a:noAutofit/>
          </a:bodyPr>
          <a:lstStyle>
            <a:lvl1pPr algn="l">
              <a:defRPr sz="4050">
                <a:solidFill>
                  <a:schemeClr val="bg1"/>
                </a:solidFill>
              </a:defRPr>
            </a:lvl1pPr>
          </a:lstStyle>
          <a:p>
            <a:r>
              <a:rPr lang="en-US" dirty="0"/>
              <a:t>Click to edit master title style</a:t>
            </a:r>
          </a:p>
        </p:txBody>
      </p:sp>
      <p:sp>
        <p:nvSpPr>
          <p:cNvPr id="18" name="Subtitle 2">
            <a:extLst>
              <a:ext uri="{FF2B5EF4-FFF2-40B4-BE49-F238E27FC236}">
                <a16:creationId xmlns:a16="http://schemas.microsoft.com/office/drawing/2014/main" id="{3542EBDB-DC9D-7F42-AA20-E4B8D639D9B3}"/>
              </a:ext>
            </a:extLst>
          </p:cNvPr>
          <p:cNvSpPr>
            <a:spLocks noGrp="1"/>
          </p:cNvSpPr>
          <p:nvPr>
            <p:ph type="subTitle" idx="1" hasCustomPrompt="1"/>
          </p:nvPr>
        </p:nvSpPr>
        <p:spPr>
          <a:xfrm>
            <a:off x="476250" y="3511832"/>
            <a:ext cx="7455877" cy="748736"/>
          </a:xfrm>
          <a:prstGeom prst="rect">
            <a:avLst/>
          </a:prstGeom>
        </p:spPr>
        <p:txBody>
          <a:bodyPr lIns="0" rIns="0">
            <a:no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cSld>
  <p:clrMapOvr>
    <a:masterClrMapping/>
  </p:clrMapOvr>
  <p:transition>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D04FC-848E-B748-A1A0-4FA82CD41FDC}"/>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50F822B7-5698-464A-B126-568DD14B361B}"/>
              </a:ext>
            </a:extLst>
          </p:cNvPr>
          <p:cNvSpPr>
            <a:spLocks noGrp="1"/>
          </p:cNvSpPr>
          <p:nvPr>
            <p:ph type="ftr" sz="quarter" idx="11"/>
          </p:nvPr>
        </p:nvSpPr>
        <p:spPr/>
        <p:txBody>
          <a:bodyPr/>
          <a:lstStyle/>
          <a:p>
            <a:r>
              <a:rPr lang="en-US"/>
              <a:t>(Old Footer. Please delete)</a:t>
            </a:r>
            <a:endParaRPr lang="en-US" dirty="0"/>
          </a:p>
        </p:txBody>
      </p:sp>
      <p:sp>
        <p:nvSpPr>
          <p:cNvPr id="8" name="Rectangle 7">
            <a:extLst>
              <a:ext uri="{FF2B5EF4-FFF2-40B4-BE49-F238E27FC236}">
                <a16:creationId xmlns:a16="http://schemas.microsoft.com/office/drawing/2014/main" id="{74EA843B-77A8-034A-8BCF-0C5559D0EBB4}"/>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9" name="Title 1">
            <a:extLst>
              <a:ext uri="{FF2B5EF4-FFF2-40B4-BE49-F238E27FC236}">
                <a16:creationId xmlns:a16="http://schemas.microsoft.com/office/drawing/2014/main" id="{321001D0-99A4-C643-BA61-E8C9BA5A686F}"/>
              </a:ext>
            </a:extLst>
          </p:cNvPr>
          <p:cNvSpPr>
            <a:spLocks noGrp="1"/>
          </p:cNvSpPr>
          <p:nvPr>
            <p:ph type="title" hasCustomPrompt="1"/>
          </p:nvPr>
        </p:nvSpPr>
        <p:spPr>
          <a:xfrm>
            <a:off x="4238185" y="384049"/>
            <a:ext cx="4456589" cy="779463"/>
          </a:xfrm>
        </p:spPr>
        <p:txBody>
          <a:bodyPr/>
          <a:lstStyle/>
          <a:p>
            <a:r>
              <a:rPr lang="en-US" dirty="0"/>
              <a:t>Click to edit master </a:t>
            </a:r>
            <a:br>
              <a:rPr lang="en-US" dirty="0"/>
            </a:br>
            <a:r>
              <a:rPr lang="en-US" dirty="0"/>
              <a:t>title style</a:t>
            </a:r>
          </a:p>
        </p:txBody>
      </p:sp>
      <p:sp>
        <p:nvSpPr>
          <p:cNvPr id="10" name="Content Placeholder 2">
            <a:extLst>
              <a:ext uri="{FF2B5EF4-FFF2-40B4-BE49-F238E27FC236}">
                <a16:creationId xmlns:a16="http://schemas.microsoft.com/office/drawing/2014/main" id="{AEBD25B1-52F5-5D49-BB28-F3192CEA87C9}"/>
              </a:ext>
            </a:extLst>
          </p:cNvPr>
          <p:cNvSpPr>
            <a:spLocks noGrp="1"/>
          </p:cNvSpPr>
          <p:nvPr>
            <p:ph sz="half" idx="1" hasCustomPrompt="1"/>
          </p:nvPr>
        </p:nvSpPr>
        <p:spPr>
          <a:xfrm>
            <a:off x="4238184" y="1825625"/>
            <a:ext cx="4454792" cy="4351338"/>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FA687FB4-1CB5-5244-9EE4-580781CEC202}"/>
              </a:ext>
            </a:extLst>
          </p:cNvPr>
          <p:cNvSpPr>
            <a:spLocks noGrp="1"/>
          </p:cNvSpPr>
          <p:nvPr>
            <p:ph type="pic" sz="quarter" idx="12"/>
          </p:nvPr>
        </p:nvSpPr>
        <p:spPr>
          <a:xfrm>
            <a:off x="0" y="-1"/>
            <a:ext cx="3886200" cy="6858001"/>
          </a:xfrm>
        </p:spPr>
        <p:txBody>
          <a:bodyPr/>
          <a:lstStyle/>
          <a:p>
            <a:endParaRPr lang="en-US" dirty="0"/>
          </a:p>
        </p:txBody>
      </p:sp>
    </p:spTree>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8" name="Slide Number Placeholder 2">
            <a:extLst>
              <a:ext uri="{FF2B5EF4-FFF2-40B4-BE49-F238E27FC236}">
                <a16:creationId xmlns:a16="http://schemas.microsoft.com/office/drawing/2014/main" id="{A6F34BB2-7927-F94C-8DC3-2E05F466505D}"/>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9" name="Footer Placeholder 3">
            <a:extLst>
              <a:ext uri="{FF2B5EF4-FFF2-40B4-BE49-F238E27FC236}">
                <a16:creationId xmlns:a16="http://schemas.microsoft.com/office/drawing/2014/main" id="{D65F0241-021D-9F47-983A-A210F8A1330D}"/>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
        <p:nvSpPr>
          <p:cNvPr id="11" name="Title 1"/>
          <p:cNvSpPr>
            <a:spLocks noGrp="1"/>
          </p:cNvSpPr>
          <p:nvPr>
            <p:ph type="title" hasCustomPrompt="1"/>
          </p:nvPr>
        </p:nvSpPr>
        <p:spPr>
          <a:xfrm>
            <a:off x="457200" y="384048"/>
            <a:ext cx="7998714" cy="777240"/>
          </a:xfrm>
        </p:spPr>
        <p:txBody>
          <a:bodyPr/>
          <a:lstStyle/>
          <a:p>
            <a:r>
              <a:rPr lang="en-US" dirty="0"/>
              <a:t>Click to edit master title style</a:t>
            </a:r>
          </a:p>
        </p:txBody>
      </p:sp>
      <p:sp>
        <p:nvSpPr>
          <p:cNvPr id="12" name="Text Placeholder 2"/>
          <p:cNvSpPr>
            <a:spLocks noGrp="1"/>
          </p:cNvSpPr>
          <p:nvPr>
            <p:ph type="body" idx="1" hasCustomPrompt="1"/>
          </p:nvPr>
        </p:nvSpPr>
        <p:spPr>
          <a:xfrm>
            <a:off x="457200" y="1681163"/>
            <a:ext cx="38917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Content Placeholder 3"/>
          <p:cNvSpPr>
            <a:spLocks noGrp="1"/>
          </p:cNvSpPr>
          <p:nvPr>
            <p:ph sz="half" idx="2" hasCustomPrompt="1"/>
          </p:nvPr>
        </p:nvSpPr>
        <p:spPr>
          <a:xfrm>
            <a:off x="457200" y="2505075"/>
            <a:ext cx="3891775"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hasCustomPrompt="1"/>
          </p:nvPr>
        </p:nvSpPr>
        <p:spPr>
          <a:xfrm>
            <a:off x="4580370" y="1681163"/>
            <a:ext cx="38917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5" name="Content Placeholder 5"/>
          <p:cNvSpPr>
            <a:spLocks noGrp="1"/>
          </p:cNvSpPr>
          <p:nvPr>
            <p:ph sz="quarter" idx="4" hasCustomPrompt="1"/>
          </p:nvPr>
        </p:nvSpPr>
        <p:spPr>
          <a:xfrm>
            <a:off x="4580370" y="2505075"/>
            <a:ext cx="3891775" cy="3684588"/>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4" name="Slide Number Placeholder 2">
            <a:extLst>
              <a:ext uri="{FF2B5EF4-FFF2-40B4-BE49-F238E27FC236}">
                <a16:creationId xmlns:a16="http://schemas.microsoft.com/office/drawing/2014/main" id="{BE16D425-5B02-D44B-9607-7FE01CE0EE21}"/>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5" name="Footer Placeholder 3">
            <a:extLst>
              <a:ext uri="{FF2B5EF4-FFF2-40B4-BE49-F238E27FC236}">
                <a16:creationId xmlns:a16="http://schemas.microsoft.com/office/drawing/2014/main" id="{F3BA8C3B-15E3-884C-B3F3-7A64AAB3383A}"/>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
        <p:nvSpPr>
          <p:cNvPr id="7" name="Title 1"/>
          <p:cNvSpPr>
            <a:spLocks noGrp="1"/>
          </p:cNvSpPr>
          <p:nvPr>
            <p:ph type="title" hasCustomPrompt="1"/>
          </p:nvPr>
        </p:nvSpPr>
        <p:spPr>
          <a:xfrm>
            <a:off x="457200" y="384048"/>
            <a:ext cx="7998714" cy="777240"/>
          </a:xfrm>
        </p:spPr>
        <p:txBody>
          <a:bodyPr/>
          <a:lstStyle/>
          <a:p>
            <a:r>
              <a:rPr lang="en-US" dirty="0"/>
              <a:t>Click to edit master title style</a:t>
            </a:r>
          </a:p>
        </p:txBody>
      </p:sp>
    </p:spTree>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3" name="Slide Number Placeholder 2">
            <a:extLst>
              <a:ext uri="{FF2B5EF4-FFF2-40B4-BE49-F238E27FC236}">
                <a16:creationId xmlns:a16="http://schemas.microsoft.com/office/drawing/2014/main" id="{98DC0C4C-54DB-B443-B250-80AD7B232C7D}"/>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5" name="Footer Placeholder 3">
            <a:extLst>
              <a:ext uri="{FF2B5EF4-FFF2-40B4-BE49-F238E27FC236}">
                <a16:creationId xmlns:a16="http://schemas.microsoft.com/office/drawing/2014/main" id="{83940FFC-ED1D-6647-84B6-A1790F399AA7}"/>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Tree>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dea Left, Bullets Right">
    <p:spTree>
      <p:nvGrpSpPr>
        <p:cNvPr id="1" name=""/>
        <p:cNvGrpSpPr/>
        <p:nvPr/>
      </p:nvGrpSpPr>
      <p:grpSpPr>
        <a:xfrm>
          <a:off x="0" y="0"/>
          <a:ext cx="0" cy="0"/>
          <a:chOff x="0" y="0"/>
          <a:chExt cx="0" cy="0"/>
        </a:xfrm>
      </p:grpSpPr>
      <p:sp>
        <p:nvSpPr>
          <p:cNvPr id="8" name="Rectangle 7"/>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6" name="Slide Number Placeholder 2">
            <a:extLst>
              <a:ext uri="{FF2B5EF4-FFF2-40B4-BE49-F238E27FC236}">
                <a16:creationId xmlns:a16="http://schemas.microsoft.com/office/drawing/2014/main" id="{960FD78B-C2A7-044D-A16B-AAB2B00AB689}"/>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7" name="Footer Placeholder 3">
            <a:extLst>
              <a:ext uri="{FF2B5EF4-FFF2-40B4-BE49-F238E27FC236}">
                <a16:creationId xmlns:a16="http://schemas.microsoft.com/office/drawing/2014/main" id="{7B3B4F9F-001B-DF4E-801C-CD8ECB4A585C}"/>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
        <p:nvSpPr>
          <p:cNvPr id="9" name="Title 1"/>
          <p:cNvSpPr>
            <a:spLocks noGrp="1"/>
          </p:cNvSpPr>
          <p:nvPr>
            <p:ph type="title" hasCustomPrompt="1"/>
          </p:nvPr>
        </p:nvSpPr>
        <p:spPr>
          <a:xfrm>
            <a:off x="457200" y="457200"/>
            <a:ext cx="3061192" cy="1600200"/>
          </a:xfrm>
        </p:spPr>
        <p:txBody>
          <a:bodyPr anchor="b">
            <a:noAutofit/>
          </a:bodyPr>
          <a:lstStyle>
            <a:lvl1pPr>
              <a:defRPr sz="2700"/>
            </a:lvl1pPr>
          </a:lstStyle>
          <a:p>
            <a:r>
              <a:rPr lang="en-US" dirty="0"/>
              <a:t>Click to edit master title style</a:t>
            </a:r>
          </a:p>
        </p:txBody>
      </p:sp>
      <p:sp>
        <p:nvSpPr>
          <p:cNvPr id="10" name="Content Placeholder 2"/>
          <p:cNvSpPr>
            <a:spLocks noGrp="1"/>
          </p:cNvSpPr>
          <p:nvPr>
            <p:ph idx="1" hasCustomPrompt="1"/>
          </p:nvPr>
        </p:nvSpPr>
        <p:spPr>
          <a:xfrm>
            <a:off x="3887391" y="914402"/>
            <a:ext cx="4799409" cy="4800599"/>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hasCustomPrompt="1"/>
          </p:nvPr>
        </p:nvSpPr>
        <p:spPr>
          <a:xfrm>
            <a:off x="457200" y="2057400"/>
            <a:ext cx="3061192" cy="3657600"/>
          </a:xfrm>
        </p:spPr>
        <p:txBody>
          <a:bodyPr>
            <a:no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dea Left, Photo Right">
    <p:spTree>
      <p:nvGrpSpPr>
        <p:cNvPr id="1" name=""/>
        <p:cNvGrpSpPr/>
        <p:nvPr/>
      </p:nvGrpSpPr>
      <p:grpSpPr>
        <a:xfrm>
          <a:off x="0" y="0"/>
          <a:ext cx="0" cy="0"/>
          <a:chOff x="0" y="0"/>
          <a:chExt cx="0" cy="0"/>
        </a:xfrm>
      </p:grpSpPr>
      <p:sp>
        <p:nvSpPr>
          <p:cNvPr id="8" name="Rectangle 7"/>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6" name="Slide Number Placeholder 2">
            <a:extLst>
              <a:ext uri="{FF2B5EF4-FFF2-40B4-BE49-F238E27FC236}">
                <a16:creationId xmlns:a16="http://schemas.microsoft.com/office/drawing/2014/main" id="{E352575D-F1EA-CA48-BDFE-B6401AAA748E}"/>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7" name="Footer Placeholder 3">
            <a:extLst>
              <a:ext uri="{FF2B5EF4-FFF2-40B4-BE49-F238E27FC236}">
                <a16:creationId xmlns:a16="http://schemas.microsoft.com/office/drawing/2014/main" id="{FDBFCA98-DB50-4942-9008-33B95AB3E3BF}"/>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
        <p:nvSpPr>
          <p:cNvPr id="9" name="Title 1"/>
          <p:cNvSpPr>
            <a:spLocks noGrp="1"/>
          </p:cNvSpPr>
          <p:nvPr>
            <p:ph type="title" hasCustomPrompt="1"/>
          </p:nvPr>
        </p:nvSpPr>
        <p:spPr>
          <a:xfrm>
            <a:off x="457200" y="457200"/>
            <a:ext cx="3061192" cy="1600200"/>
          </a:xfrm>
        </p:spPr>
        <p:txBody>
          <a:bodyPr anchor="b">
            <a:noAutofit/>
          </a:bodyPr>
          <a:lstStyle>
            <a:lvl1pPr>
              <a:defRPr sz="2700"/>
            </a:lvl1pPr>
          </a:lstStyle>
          <a:p>
            <a:r>
              <a:rPr lang="en-US" dirty="0"/>
              <a:t>Click to edit master title style</a:t>
            </a:r>
          </a:p>
        </p:txBody>
      </p:sp>
      <p:sp>
        <p:nvSpPr>
          <p:cNvPr id="10" name="Picture Placeholder 2"/>
          <p:cNvSpPr>
            <a:spLocks noGrp="1"/>
          </p:cNvSpPr>
          <p:nvPr>
            <p:ph type="pic" idx="1"/>
          </p:nvPr>
        </p:nvSpPr>
        <p:spPr>
          <a:xfrm>
            <a:off x="3887391" y="914402"/>
            <a:ext cx="4799409" cy="48005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ext Placeholder 3"/>
          <p:cNvSpPr>
            <a:spLocks noGrp="1"/>
          </p:cNvSpPr>
          <p:nvPr>
            <p:ph type="body" sz="half" idx="2" hasCustomPrompt="1"/>
          </p:nvPr>
        </p:nvSpPr>
        <p:spPr>
          <a:xfrm>
            <a:off x="457200" y="2057400"/>
            <a:ext cx="3061192" cy="3657600"/>
          </a:xfrm>
        </p:spPr>
        <p:txBody>
          <a:bodyPr>
            <a:no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Screen Photo Mont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22F7DE-C86B-F646-8B7C-8028BED42EBD}"/>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88408BC4-9BD8-D240-9FB9-D827727464FB}"/>
              </a:ext>
            </a:extLst>
          </p:cNvPr>
          <p:cNvSpPr>
            <a:spLocks noGrp="1"/>
          </p:cNvSpPr>
          <p:nvPr>
            <p:ph type="ftr" sz="quarter" idx="11"/>
          </p:nvPr>
        </p:nvSpPr>
        <p:spPr/>
        <p:txBody>
          <a:bodyPr/>
          <a:lstStyle/>
          <a:p>
            <a:r>
              <a:rPr lang="en-US"/>
              <a:t>(Old Footer. Please delete)</a:t>
            </a:r>
            <a:endParaRPr lang="en-US" dirty="0"/>
          </a:p>
        </p:txBody>
      </p:sp>
      <p:sp>
        <p:nvSpPr>
          <p:cNvPr id="5" name="Rectangle 4">
            <a:extLst>
              <a:ext uri="{FF2B5EF4-FFF2-40B4-BE49-F238E27FC236}">
                <a16:creationId xmlns:a16="http://schemas.microsoft.com/office/drawing/2014/main" id="{B6D52E0D-C101-CF49-BBE1-38C12DC6E6B9}"/>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10" name="Picture Placeholder 6">
            <a:extLst>
              <a:ext uri="{FF2B5EF4-FFF2-40B4-BE49-F238E27FC236}">
                <a16:creationId xmlns:a16="http://schemas.microsoft.com/office/drawing/2014/main" id="{6DAEC68E-084B-EE4D-A56E-C4D649BDA4CD}"/>
              </a:ext>
            </a:extLst>
          </p:cNvPr>
          <p:cNvSpPr>
            <a:spLocks noGrp="1"/>
          </p:cNvSpPr>
          <p:nvPr>
            <p:ph type="pic" sz="quarter" idx="12"/>
          </p:nvPr>
        </p:nvSpPr>
        <p:spPr>
          <a:xfrm>
            <a:off x="0" y="0"/>
            <a:ext cx="3200400" cy="6858000"/>
          </a:xfrm>
        </p:spPr>
        <p:txBody>
          <a:bodyPr/>
          <a:lstStyle/>
          <a:p>
            <a:endParaRPr lang="en-US"/>
          </a:p>
        </p:txBody>
      </p:sp>
      <p:sp>
        <p:nvSpPr>
          <p:cNvPr id="12" name="Picture Placeholder 8">
            <a:extLst>
              <a:ext uri="{FF2B5EF4-FFF2-40B4-BE49-F238E27FC236}">
                <a16:creationId xmlns:a16="http://schemas.microsoft.com/office/drawing/2014/main" id="{0DF7476A-E0A7-8642-8B57-BA48C13564C3}"/>
              </a:ext>
            </a:extLst>
          </p:cNvPr>
          <p:cNvSpPr>
            <a:spLocks noGrp="1"/>
          </p:cNvSpPr>
          <p:nvPr>
            <p:ph type="pic" sz="quarter" idx="13"/>
          </p:nvPr>
        </p:nvSpPr>
        <p:spPr>
          <a:xfrm>
            <a:off x="3200400" y="3429000"/>
            <a:ext cx="3086100" cy="3429000"/>
          </a:xfrm>
        </p:spPr>
        <p:txBody>
          <a:bodyPr/>
          <a:lstStyle/>
          <a:p>
            <a:endParaRPr lang="en-US"/>
          </a:p>
        </p:txBody>
      </p:sp>
      <p:sp>
        <p:nvSpPr>
          <p:cNvPr id="14" name="Picture Placeholder 10">
            <a:extLst>
              <a:ext uri="{FF2B5EF4-FFF2-40B4-BE49-F238E27FC236}">
                <a16:creationId xmlns:a16="http://schemas.microsoft.com/office/drawing/2014/main" id="{B5B02E53-755B-6C4E-9B2B-D77CAE083718}"/>
              </a:ext>
            </a:extLst>
          </p:cNvPr>
          <p:cNvSpPr>
            <a:spLocks noGrp="1"/>
          </p:cNvSpPr>
          <p:nvPr>
            <p:ph type="pic" sz="quarter" idx="14"/>
          </p:nvPr>
        </p:nvSpPr>
        <p:spPr>
          <a:xfrm>
            <a:off x="3200400" y="0"/>
            <a:ext cx="3086100" cy="3429000"/>
          </a:xfrm>
        </p:spPr>
        <p:txBody>
          <a:bodyPr/>
          <a:lstStyle/>
          <a:p>
            <a:endParaRPr lang="en-US"/>
          </a:p>
        </p:txBody>
      </p:sp>
      <p:sp>
        <p:nvSpPr>
          <p:cNvPr id="16" name="Picture Placeholder 12">
            <a:extLst>
              <a:ext uri="{FF2B5EF4-FFF2-40B4-BE49-F238E27FC236}">
                <a16:creationId xmlns:a16="http://schemas.microsoft.com/office/drawing/2014/main" id="{6F36F9D5-D25C-1048-A6A4-27B9EE5704DC}"/>
              </a:ext>
            </a:extLst>
          </p:cNvPr>
          <p:cNvSpPr>
            <a:spLocks noGrp="1"/>
          </p:cNvSpPr>
          <p:nvPr>
            <p:ph type="pic" sz="quarter" idx="15"/>
          </p:nvPr>
        </p:nvSpPr>
        <p:spPr>
          <a:xfrm>
            <a:off x="6286500" y="2514600"/>
            <a:ext cx="2857500" cy="4343400"/>
          </a:xfrm>
        </p:spPr>
        <p:txBody>
          <a:bodyPr/>
          <a:lstStyle/>
          <a:p>
            <a:endParaRPr lang="en-US"/>
          </a:p>
        </p:txBody>
      </p:sp>
      <p:sp>
        <p:nvSpPr>
          <p:cNvPr id="17" name="Picture Placeholder 14">
            <a:extLst>
              <a:ext uri="{FF2B5EF4-FFF2-40B4-BE49-F238E27FC236}">
                <a16:creationId xmlns:a16="http://schemas.microsoft.com/office/drawing/2014/main" id="{50CCA80D-2FEC-D246-A123-0B5C68423D25}"/>
              </a:ext>
            </a:extLst>
          </p:cNvPr>
          <p:cNvSpPr>
            <a:spLocks noGrp="1"/>
          </p:cNvSpPr>
          <p:nvPr>
            <p:ph type="pic" sz="quarter" idx="16"/>
          </p:nvPr>
        </p:nvSpPr>
        <p:spPr>
          <a:xfrm>
            <a:off x="6286500" y="0"/>
            <a:ext cx="2857500" cy="2514600"/>
          </a:xfrm>
        </p:spPr>
        <p:txBody>
          <a:bodyPr/>
          <a:lstStyle/>
          <a:p>
            <a:endParaRPr lang="en-US"/>
          </a:p>
        </p:txBody>
      </p:sp>
    </p:spTree>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Screen Photo Mont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F6E28-15AF-0F4F-B1B6-FFF785915DEB}"/>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C3767BB8-8923-A54C-9276-188F72D055CC}"/>
              </a:ext>
            </a:extLst>
          </p:cNvPr>
          <p:cNvSpPr>
            <a:spLocks noGrp="1"/>
          </p:cNvSpPr>
          <p:nvPr>
            <p:ph type="ftr" sz="quarter" idx="11"/>
          </p:nvPr>
        </p:nvSpPr>
        <p:spPr/>
        <p:txBody>
          <a:bodyPr/>
          <a:lstStyle/>
          <a:p>
            <a:r>
              <a:rPr lang="en-US"/>
              <a:t>(Old Footer. Please delete)</a:t>
            </a:r>
            <a:endParaRPr lang="en-US" dirty="0"/>
          </a:p>
        </p:txBody>
      </p:sp>
      <p:sp>
        <p:nvSpPr>
          <p:cNvPr id="8" name="Rectangle 7">
            <a:extLst>
              <a:ext uri="{FF2B5EF4-FFF2-40B4-BE49-F238E27FC236}">
                <a16:creationId xmlns:a16="http://schemas.microsoft.com/office/drawing/2014/main" id="{09F1DDD6-84CF-CC46-B6EB-93AA156489AD}"/>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12" name="Title 1">
            <a:extLst>
              <a:ext uri="{FF2B5EF4-FFF2-40B4-BE49-F238E27FC236}">
                <a16:creationId xmlns:a16="http://schemas.microsoft.com/office/drawing/2014/main" id="{43ACA446-B3A1-A741-A621-3FB9D1AE3215}"/>
              </a:ext>
            </a:extLst>
          </p:cNvPr>
          <p:cNvSpPr>
            <a:spLocks noGrp="1"/>
          </p:cNvSpPr>
          <p:nvPr>
            <p:ph type="title" hasCustomPrompt="1"/>
          </p:nvPr>
        </p:nvSpPr>
        <p:spPr>
          <a:xfrm>
            <a:off x="458311" y="384049"/>
            <a:ext cx="4456589" cy="779463"/>
          </a:xfrm>
        </p:spPr>
        <p:txBody>
          <a:bodyPr/>
          <a:lstStyle/>
          <a:p>
            <a:r>
              <a:rPr lang="en-US" dirty="0"/>
              <a:t>Click to edit master </a:t>
            </a:r>
            <a:br>
              <a:rPr lang="en-US" dirty="0"/>
            </a:br>
            <a:r>
              <a:rPr lang="en-US" dirty="0"/>
              <a:t>title style</a:t>
            </a:r>
          </a:p>
        </p:txBody>
      </p:sp>
      <p:sp>
        <p:nvSpPr>
          <p:cNvPr id="13" name="Content Placeholder 2">
            <a:extLst>
              <a:ext uri="{FF2B5EF4-FFF2-40B4-BE49-F238E27FC236}">
                <a16:creationId xmlns:a16="http://schemas.microsoft.com/office/drawing/2014/main" id="{B3324375-A280-D948-90F5-457B3DA66A24}"/>
              </a:ext>
            </a:extLst>
          </p:cNvPr>
          <p:cNvSpPr>
            <a:spLocks noGrp="1"/>
          </p:cNvSpPr>
          <p:nvPr>
            <p:ph sz="half" idx="1" hasCustomPrompt="1"/>
          </p:nvPr>
        </p:nvSpPr>
        <p:spPr>
          <a:xfrm>
            <a:off x="458310" y="1825625"/>
            <a:ext cx="4454792" cy="4351338"/>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5">
            <a:extLst>
              <a:ext uri="{FF2B5EF4-FFF2-40B4-BE49-F238E27FC236}">
                <a16:creationId xmlns:a16="http://schemas.microsoft.com/office/drawing/2014/main" id="{AF424E0E-9FB1-784C-AC08-9C824768D404}"/>
              </a:ext>
            </a:extLst>
          </p:cNvPr>
          <p:cNvSpPr>
            <a:spLocks noGrp="1"/>
          </p:cNvSpPr>
          <p:nvPr>
            <p:ph type="pic" sz="quarter" idx="12"/>
          </p:nvPr>
        </p:nvSpPr>
        <p:spPr>
          <a:xfrm>
            <a:off x="5257800" y="-1"/>
            <a:ext cx="2057400" cy="2514601"/>
          </a:xfrm>
        </p:spPr>
        <p:txBody>
          <a:bodyPr/>
          <a:lstStyle/>
          <a:p>
            <a:endParaRPr lang="en-US"/>
          </a:p>
        </p:txBody>
      </p:sp>
      <p:sp>
        <p:nvSpPr>
          <p:cNvPr id="15" name="Picture Placeholder 5">
            <a:extLst>
              <a:ext uri="{FF2B5EF4-FFF2-40B4-BE49-F238E27FC236}">
                <a16:creationId xmlns:a16="http://schemas.microsoft.com/office/drawing/2014/main" id="{AE1A75D7-1920-E046-BE51-E535DACEB733}"/>
              </a:ext>
            </a:extLst>
          </p:cNvPr>
          <p:cNvSpPr>
            <a:spLocks noGrp="1"/>
          </p:cNvSpPr>
          <p:nvPr>
            <p:ph type="pic" sz="quarter" idx="13"/>
          </p:nvPr>
        </p:nvSpPr>
        <p:spPr>
          <a:xfrm>
            <a:off x="5257800" y="2514600"/>
            <a:ext cx="2057400" cy="4343400"/>
          </a:xfrm>
        </p:spPr>
        <p:txBody>
          <a:bodyPr/>
          <a:lstStyle/>
          <a:p>
            <a:endParaRPr lang="en-US"/>
          </a:p>
        </p:txBody>
      </p:sp>
      <p:sp>
        <p:nvSpPr>
          <p:cNvPr id="16" name="Picture Placeholder 5">
            <a:extLst>
              <a:ext uri="{FF2B5EF4-FFF2-40B4-BE49-F238E27FC236}">
                <a16:creationId xmlns:a16="http://schemas.microsoft.com/office/drawing/2014/main" id="{F3957E15-C2AC-F94B-BC13-B16374871A13}"/>
              </a:ext>
            </a:extLst>
          </p:cNvPr>
          <p:cNvSpPr>
            <a:spLocks noGrp="1"/>
          </p:cNvSpPr>
          <p:nvPr>
            <p:ph type="pic" sz="quarter" idx="14"/>
          </p:nvPr>
        </p:nvSpPr>
        <p:spPr>
          <a:xfrm>
            <a:off x="7315200" y="0"/>
            <a:ext cx="1828800" cy="3924300"/>
          </a:xfrm>
        </p:spPr>
        <p:txBody>
          <a:bodyPr/>
          <a:lstStyle/>
          <a:p>
            <a:endParaRPr lang="en-US"/>
          </a:p>
        </p:txBody>
      </p:sp>
      <p:sp>
        <p:nvSpPr>
          <p:cNvPr id="17" name="Picture Placeholder 5">
            <a:extLst>
              <a:ext uri="{FF2B5EF4-FFF2-40B4-BE49-F238E27FC236}">
                <a16:creationId xmlns:a16="http://schemas.microsoft.com/office/drawing/2014/main" id="{CBF37258-5E5C-6C49-AF6A-B37B83DE2454}"/>
              </a:ext>
            </a:extLst>
          </p:cNvPr>
          <p:cNvSpPr>
            <a:spLocks noGrp="1"/>
          </p:cNvSpPr>
          <p:nvPr>
            <p:ph type="pic" sz="quarter" idx="15"/>
          </p:nvPr>
        </p:nvSpPr>
        <p:spPr>
          <a:xfrm>
            <a:off x="7315200" y="3924300"/>
            <a:ext cx="1828800" cy="2933700"/>
          </a:xfrm>
        </p:spPr>
        <p:txBody>
          <a:bodyPr/>
          <a:lstStyle/>
          <a:p>
            <a:endParaRPr lang="en-US"/>
          </a:p>
        </p:txBody>
      </p:sp>
    </p:spTree>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Quote Dark Oran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56D8EA-444B-BF49-9C51-70BDCCC80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62"/>
            <a:ext cx="9144000" cy="6855841"/>
          </a:xfrm>
          <a:prstGeom prst="rect">
            <a:avLst/>
          </a:prstGeom>
        </p:spPr>
      </p:pic>
      <p:sp>
        <p:nvSpPr>
          <p:cNvPr id="3" name="Slide Number Placeholder 2">
            <a:extLst>
              <a:ext uri="{FF2B5EF4-FFF2-40B4-BE49-F238E27FC236}">
                <a16:creationId xmlns:a16="http://schemas.microsoft.com/office/drawing/2014/main" id="{D129875A-A767-CE45-929C-016D8C671118}"/>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B13497EF-BF04-974E-A220-075B03537738}"/>
              </a:ext>
            </a:extLst>
          </p:cNvPr>
          <p:cNvSpPr>
            <a:spLocks noGrp="1"/>
          </p:cNvSpPr>
          <p:nvPr>
            <p:ph type="ftr" sz="quarter" idx="11"/>
          </p:nvPr>
        </p:nvSpPr>
        <p:spPr/>
        <p:txBody>
          <a:bodyPr/>
          <a:lstStyle/>
          <a:p>
            <a:r>
              <a:rPr lang="en-US"/>
              <a:t>(Old Footer. Please delete)</a:t>
            </a:r>
            <a:endParaRPr lang="en-US" dirty="0"/>
          </a:p>
        </p:txBody>
      </p:sp>
      <p:sp>
        <p:nvSpPr>
          <p:cNvPr id="8" name="Rectangle 7">
            <a:extLst>
              <a:ext uri="{FF2B5EF4-FFF2-40B4-BE49-F238E27FC236}">
                <a16:creationId xmlns:a16="http://schemas.microsoft.com/office/drawing/2014/main" id="{A6754445-8B69-CB45-90C1-EBBADA6F24D5}"/>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12" name="TextBox 11">
            <a:extLst>
              <a:ext uri="{FF2B5EF4-FFF2-40B4-BE49-F238E27FC236}">
                <a16:creationId xmlns:a16="http://schemas.microsoft.com/office/drawing/2014/main" id="{3D9E0BBC-9928-D24E-BEFB-3FBF2A52FF4E}"/>
              </a:ext>
            </a:extLst>
          </p:cNvPr>
          <p:cNvSpPr txBox="1"/>
          <p:nvPr userDrawn="1"/>
        </p:nvSpPr>
        <p:spPr>
          <a:xfrm>
            <a:off x="233916" y="616685"/>
            <a:ext cx="2312582" cy="5170646"/>
          </a:xfrm>
          <a:prstGeom prst="rect">
            <a:avLst/>
          </a:prstGeom>
          <a:noFill/>
        </p:spPr>
        <p:txBody>
          <a:bodyPr wrap="square" rtlCol="0">
            <a:spAutoFit/>
          </a:bodyPr>
          <a:lstStyle/>
          <a:p>
            <a:r>
              <a:rPr lang="en-US" sz="33000" dirty="0">
                <a:solidFill>
                  <a:schemeClr val="bg2">
                    <a:alpha val="33000"/>
                  </a:schemeClr>
                </a:solidFill>
              </a:rPr>
              <a:t>“</a:t>
            </a:r>
          </a:p>
        </p:txBody>
      </p:sp>
      <p:sp>
        <p:nvSpPr>
          <p:cNvPr id="15" name="Text Placeholder 10">
            <a:extLst>
              <a:ext uri="{FF2B5EF4-FFF2-40B4-BE49-F238E27FC236}">
                <a16:creationId xmlns:a16="http://schemas.microsoft.com/office/drawing/2014/main" id="{C8B9DC4B-B47F-F34B-94A8-8141075DA259}"/>
              </a:ext>
            </a:extLst>
          </p:cNvPr>
          <p:cNvSpPr>
            <a:spLocks noGrp="1"/>
          </p:cNvSpPr>
          <p:nvPr>
            <p:ph type="body" sz="quarter" idx="12" hasCustomPrompt="1"/>
          </p:nvPr>
        </p:nvSpPr>
        <p:spPr>
          <a:xfrm>
            <a:off x="1857970" y="1808163"/>
            <a:ext cx="5486705" cy="2870200"/>
          </a:xfrm>
        </p:spPr>
        <p:txBody>
          <a:bodyPr anchor="b" anchorCtr="1"/>
          <a:lstStyle>
            <a:lvl1pPr marL="0" indent="0">
              <a:buNone/>
              <a:defRPr lang="en-US" sz="2700" b="1" kern="1200" dirty="0" smtClean="0">
                <a:solidFill>
                  <a:schemeClr val="accent6"/>
                </a:solidFill>
                <a:latin typeface="+mj-lt"/>
                <a:ea typeface="+mn-ea"/>
                <a:cs typeface="+mn-cs"/>
              </a:defRPr>
            </a:lvl1pPr>
            <a:lvl2pPr>
              <a:defRPr lang="en-US" sz="2700" kern="1200" dirty="0" smtClean="0">
                <a:solidFill>
                  <a:schemeClr val="bg1"/>
                </a:solidFill>
                <a:latin typeface="+mj-lt"/>
                <a:ea typeface="+mn-ea"/>
                <a:cs typeface="+mn-cs"/>
              </a:defRPr>
            </a:lvl2pPr>
            <a:lvl3pPr>
              <a:defRPr lang="en-US" sz="2700" kern="1200" dirty="0" smtClean="0">
                <a:solidFill>
                  <a:schemeClr val="bg1"/>
                </a:solidFill>
                <a:latin typeface="+mj-lt"/>
                <a:ea typeface="+mn-ea"/>
                <a:cs typeface="+mn-cs"/>
              </a:defRPr>
            </a:lvl3pPr>
            <a:lvl4pPr>
              <a:defRPr lang="en-US" sz="2700" kern="1200" dirty="0" smtClean="0">
                <a:solidFill>
                  <a:schemeClr val="bg1"/>
                </a:solidFill>
                <a:latin typeface="+mj-lt"/>
                <a:ea typeface="+mn-ea"/>
                <a:cs typeface="+mn-cs"/>
              </a:defRPr>
            </a:lvl4pPr>
            <a:lvl5pPr>
              <a:defRPr lang="en-US" sz="2700" kern="1200" dirty="0">
                <a:solidFill>
                  <a:schemeClr val="bg1"/>
                </a:solidFill>
                <a:latin typeface="+mj-lt"/>
                <a:ea typeface="+mn-ea"/>
                <a:cs typeface="+mn-cs"/>
              </a:defRPr>
            </a:lvl5pPr>
          </a:lstStyle>
          <a:p>
            <a:pPr lvl="0"/>
            <a:r>
              <a:rPr lang="en-US" dirty="0"/>
              <a:t>Click to insert quote</a:t>
            </a:r>
          </a:p>
        </p:txBody>
      </p:sp>
      <p:sp>
        <p:nvSpPr>
          <p:cNvPr id="16" name="Text Placeholder 12">
            <a:extLst>
              <a:ext uri="{FF2B5EF4-FFF2-40B4-BE49-F238E27FC236}">
                <a16:creationId xmlns:a16="http://schemas.microsoft.com/office/drawing/2014/main" id="{6A6542E6-A8C5-2B4B-8231-F73E346431F9}"/>
              </a:ext>
            </a:extLst>
          </p:cNvPr>
          <p:cNvSpPr>
            <a:spLocks noGrp="1"/>
          </p:cNvSpPr>
          <p:nvPr>
            <p:ph type="body" sz="quarter" idx="13" hasCustomPrompt="1"/>
          </p:nvPr>
        </p:nvSpPr>
        <p:spPr>
          <a:xfrm>
            <a:off x="1850383" y="4960087"/>
            <a:ext cx="5501879" cy="490538"/>
          </a:xfrm>
        </p:spPr>
        <p:txBody>
          <a:bodyPr/>
          <a:lstStyle>
            <a:lvl1pPr marL="0" indent="0" algn="r" defTabSz="685800" rtl="0" eaLnBrk="1" latinLnBrk="0" hangingPunct="1">
              <a:buNone/>
              <a:defRPr lang="en-US" sz="1800" b="1" i="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quote attribution</a:t>
            </a:r>
          </a:p>
        </p:txBody>
      </p:sp>
      <p:sp>
        <p:nvSpPr>
          <p:cNvPr id="17" name="TextBox 16">
            <a:extLst>
              <a:ext uri="{FF2B5EF4-FFF2-40B4-BE49-F238E27FC236}">
                <a16:creationId xmlns:a16="http://schemas.microsoft.com/office/drawing/2014/main" id="{3D9E0BBC-9928-D24E-BEFB-3FBF2A52FF4E}"/>
              </a:ext>
            </a:extLst>
          </p:cNvPr>
          <p:cNvSpPr txBox="1"/>
          <p:nvPr userDrawn="1"/>
        </p:nvSpPr>
        <p:spPr>
          <a:xfrm rot="10800000">
            <a:off x="6605266" y="212837"/>
            <a:ext cx="2312582" cy="5687711"/>
          </a:xfrm>
          <a:prstGeom prst="rect">
            <a:avLst/>
          </a:prstGeom>
          <a:noFill/>
        </p:spPr>
        <p:txBody>
          <a:bodyPr wrap="square" rtlCol="0">
            <a:spAutoFit/>
          </a:bodyPr>
          <a:lstStyle/>
          <a:p>
            <a:r>
              <a:rPr lang="en-US" sz="33000" dirty="0">
                <a:solidFill>
                  <a:schemeClr val="bg2">
                    <a:alpha val="33000"/>
                  </a:schemeClr>
                </a:solidFill>
              </a:rPr>
              <a:t>“</a:t>
            </a:r>
          </a:p>
        </p:txBody>
      </p:sp>
    </p:spTree>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Dark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94914-50DD-6343-931A-77030A87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59"/>
            <a:ext cx="9144000" cy="6855841"/>
          </a:xfrm>
          <a:prstGeom prst="rect">
            <a:avLst/>
          </a:prstGeom>
        </p:spPr>
      </p:pic>
      <p:sp>
        <p:nvSpPr>
          <p:cNvPr id="3" name="Slide Number Placeholder 2">
            <a:extLst>
              <a:ext uri="{FF2B5EF4-FFF2-40B4-BE49-F238E27FC236}">
                <a16:creationId xmlns:a16="http://schemas.microsoft.com/office/drawing/2014/main" id="{D297F0DD-BB2D-4348-AE5A-11A713F56BB2}"/>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3058D54F-2063-804C-A5A8-55D87D4EA641}"/>
              </a:ext>
            </a:extLst>
          </p:cNvPr>
          <p:cNvSpPr>
            <a:spLocks noGrp="1"/>
          </p:cNvSpPr>
          <p:nvPr>
            <p:ph type="ftr" sz="quarter" idx="11"/>
          </p:nvPr>
        </p:nvSpPr>
        <p:spPr/>
        <p:txBody>
          <a:bodyPr/>
          <a:lstStyle/>
          <a:p>
            <a:r>
              <a:rPr lang="en-US"/>
              <a:t>(Old Footer. Please delete)</a:t>
            </a:r>
            <a:endParaRPr lang="en-US" dirty="0"/>
          </a:p>
        </p:txBody>
      </p:sp>
      <p:sp>
        <p:nvSpPr>
          <p:cNvPr id="9" name="Rectangle 8">
            <a:extLst>
              <a:ext uri="{FF2B5EF4-FFF2-40B4-BE49-F238E27FC236}">
                <a16:creationId xmlns:a16="http://schemas.microsoft.com/office/drawing/2014/main" id="{FAC2F0EC-F0D6-D54A-84B4-6B2DEF499AD1}"/>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11" name="TextBox 10">
            <a:extLst>
              <a:ext uri="{FF2B5EF4-FFF2-40B4-BE49-F238E27FC236}">
                <a16:creationId xmlns:a16="http://schemas.microsoft.com/office/drawing/2014/main" id="{FAD9050D-A203-484B-8ACB-A4F77A4BD2D6}"/>
              </a:ext>
            </a:extLst>
          </p:cNvPr>
          <p:cNvSpPr txBox="1"/>
          <p:nvPr userDrawn="1"/>
        </p:nvSpPr>
        <p:spPr>
          <a:xfrm>
            <a:off x="233916" y="616685"/>
            <a:ext cx="2312582" cy="5170646"/>
          </a:xfrm>
          <a:prstGeom prst="rect">
            <a:avLst/>
          </a:prstGeom>
          <a:noFill/>
        </p:spPr>
        <p:txBody>
          <a:bodyPr wrap="square" rtlCol="0">
            <a:spAutoFit/>
          </a:bodyPr>
          <a:lstStyle/>
          <a:p>
            <a:r>
              <a:rPr lang="en-US" sz="33000" dirty="0">
                <a:solidFill>
                  <a:schemeClr val="bg2">
                    <a:alpha val="33000"/>
                  </a:schemeClr>
                </a:solidFill>
              </a:rPr>
              <a:t>“</a:t>
            </a:r>
          </a:p>
        </p:txBody>
      </p:sp>
      <p:sp>
        <p:nvSpPr>
          <p:cNvPr id="13" name="Text Placeholder 10">
            <a:extLst>
              <a:ext uri="{FF2B5EF4-FFF2-40B4-BE49-F238E27FC236}">
                <a16:creationId xmlns:a16="http://schemas.microsoft.com/office/drawing/2014/main" id="{12FFB4EE-3D37-5343-96C3-F492EFBD2816}"/>
              </a:ext>
            </a:extLst>
          </p:cNvPr>
          <p:cNvSpPr>
            <a:spLocks noGrp="1"/>
          </p:cNvSpPr>
          <p:nvPr>
            <p:ph type="body" sz="quarter" idx="12" hasCustomPrompt="1"/>
          </p:nvPr>
        </p:nvSpPr>
        <p:spPr>
          <a:xfrm>
            <a:off x="1857970" y="1808163"/>
            <a:ext cx="5486705" cy="2870200"/>
          </a:xfrm>
        </p:spPr>
        <p:txBody>
          <a:bodyPr anchor="b" anchorCtr="1"/>
          <a:lstStyle>
            <a:lvl1pPr marL="0" indent="0">
              <a:buNone/>
              <a:defRPr lang="en-US" sz="2700" b="1" kern="1200" dirty="0" smtClean="0">
                <a:solidFill>
                  <a:srgbClr val="9ED9D8"/>
                </a:solidFill>
                <a:latin typeface="+mj-lt"/>
                <a:ea typeface="+mn-ea"/>
                <a:cs typeface="+mn-cs"/>
              </a:defRPr>
            </a:lvl1pPr>
            <a:lvl2pPr>
              <a:defRPr lang="en-US" sz="2700" kern="1200" dirty="0" smtClean="0">
                <a:solidFill>
                  <a:schemeClr val="bg1"/>
                </a:solidFill>
                <a:latin typeface="+mj-lt"/>
                <a:ea typeface="+mn-ea"/>
                <a:cs typeface="+mn-cs"/>
              </a:defRPr>
            </a:lvl2pPr>
            <a:lvl3pPr>
              <a:defRPr lang="en-US" sz="2700" kern="1200" dirty="0" smtClean="0">
                <a:solidFill>
                  <a:schemeClr val="bg1"/>
                </a:solidFill>
                <a:latin typeface="+mj-lt"/>
                <a:ea typeface="+mn-ea"/>
                <a:cs typeface="+mn-cs"/>
              </a:defRPr>
            </a:lvl3pPr>
            <a:lvl4pPr>
              <a:defRPr lang="en-US" sz="2700" kern="1200" dirty="0" smtClean="0">
                <a:solidFill>
                  <a:schemeClr val="bg1"/>
                </a:solidFill>
                <a:latin typeface="+mj-lt"/>
                <a:ea typeface="+mn-ea"/>
                <a:cs typeface="+mn-cs"/>
              </a:defRPr>
            </a:lvl4pPr>
            <a:lvl5pPr>
              <a:defRPr lang="en-US" sz="2700" kern="1200" dirty="0">
                <a:solidFill>
                  <a:schemeClr val="bg1"/>
                </a:solidFill>
                <a:latin typeface="+mj-lt"/>
                <a:ea typeface="+mn-ea"/>
                <a:cs typeface="+mn-cs"/>
              </a:defRPr>
            </a:lvl5pPr>
          </a:lstStyle>
          <a:p>
            <a:pPr lvl="0"/>
            <a:r>
              <a:rPr lang="en-US" dirty="0"/>
              <a:t>Click to insert quote</a:t>
            </a:r>
          </a:p>
        </p:txBody>
      </p:sp>
      <p:sp>
        <p:nvSpPr>
          <p:cNvPr id="14" name="Text Placeholder 12">
            <a:extLst>
              <a:ext uri="{FF2B5EF4-FFF2-40B4-BE49-F238E27FC236}">
                <a16:creationId xmlns:a16="http://schemas.microsoft.com/office/drawing/2014/main" id="{8F0468AA-631B-5448-B3ED-FCDC1B772F49}"/>
              </a:ext>
            </a:extLst>
          </p:cNvPr>
          <p:cNvSpPr>
            <a:spLocks noGrp="1"/>
          </p:cNvSpPr>
          <p:nvPr>
            <p:ph type="body" sz="quarter" idx="13" hasCustomPrompt="1"/>
          </p:nvPr>
        </p:nvSpPr>
        <p:spPr>
          <a:xfrm>
            <a:off x="1850383" y="4960087"/>
            <a:ext cx="5501879" cy="490538"/>
          </a:xfrm>
        </p:spPr>
        <p:txBody>
          <a:bodyPr/>
          <a:lstStyle>
            <a:lvl1pPr marL="0" indent="0" algn="r" defTabSz="685800" rtl="0" eaLnBrk="1" latinLnBrk="0" hangingPunct="1">
              <a:buNone/>
              <a:defRPr lang="en-US" sz="1800" b="1" i="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quote attribution</a:t>
            </a:r>
          </a:p>
        </p:txBody>
      </p:sp>
      <p:sp>
        <p:nvSpPr>
          <p:cNvPr id="15" name="TextBox 14">
            <a:extLst>
              <a:ext uri="{FF2B5EF4-FFF2-40B4-BE49-F238E27FC236}">
                <a16:creationId xmlns:a16="http://schemas.microsoft.com/office/drawing/2014/main" id="{3D9E0BBC-9928-D24E-BEFB-3FBF2A52FF4E}"/>
              </a:ext>
            </a:extLst>
          </p:cNvPr>
          <p:cNvSpPr txBox="1"/>
          <p:nvPr userDrawn="1"/>
        </p:nvSpPr>
        <p:spPr>
          <a:xfrm rot="10800000">
            <a:off x="6605266" y="212837"/>
            <a:ext cx="2312582" cy="5687711"/>
          </a:xfrm>
          <a:prstGeom prst="rect">
            <a:avLst/>
          </a:prstGeom>
          <a:noFill/>
        </p:spPr>
        <p:txBody>
          <a:bodyPr wrap="square" rtlCol="0">
            <a:spAutoFit/>
          </a:bodyPr>
          <a:lstStyle/>
          <a:p>
            <a:r>
              <a:rPr lang="en-US" sz="33000" dirty="0">
                <a:solidFill>
                  <a:schemeClr val="bg2">
                    <a:alpha val="33000"/>
                  </a:schemeClr>
                </a:solidFill>
              </a:rPr>
              <a:t>“</a:t>
            </a:r>
          </a:p>
        </p:txBody>
      </p:sp>
    </p:spTree>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394914-50DD-6343-931A-77030A87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2"/>
            <a:ext cx="9144000" cy="6855841"/>
          </a:xfrm>
          <a:prstGeom prst="rect">
            <a:avLst/>
          </a:prstGeom>
        </p:spPr>
      </p:pic>
      <p:sp>
        <p:nvSpPr>
          <p:cNvPr id="3" name="Slide Number Placeholder 2">
            <a:extLst>
              <a:ext uri="{FF2B5EF4-FFF2-40B4-BE49-F238E27FC236}">
                <a16:creationId xmlns:a16="http://schemas.microsoft.com/office/drawing/2014/main" id="{5AB67949-6BE4-0F47-B629-20DE9ADF5B3E}"/>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05D51B44-B14E-494E-BFE0-1FE12D0E0F7C}"/>
              </a:ext>
            </a:extLst>
          </p:cNvPr>
          <p:cNvSpPr>
            <a:spLocks noGrp="1"/>
          </p:cNvSpPr>
          <p:nvPr>
            <p:ph type="ftr" sz="quarter" idx="11"/>
          </p:nvPr>
        </p:nvSpPr>
        <p:spPr/>
        <p:txBody>
          <a:bodyPr/>
          <a:lstStyle/>
          <a:p>
            <a:r>
              <a:rPr lang="en-US"/>
              <a:t>(Old Footer. Please delete)</a:t>
            </a:r>
            <a:endParaRPr lang="en-US" dirty="0"/>
          </a:p>
        </p:txBody>
      </p:sp>
      <p:pic>
        <p:nvPicPr>
          <p:cNvPr id="14" name="Picture 13">
            <a:extLst>
              <a:ext uri="{FF2B5EF4-FFF2-40B4-BE49-F238E27FC236}">
                <a16:creationId xmlns:a16="http://schemas.microsoft.com/office/drawing/2014/main" id="{B8688EBB-C8FA-EC46-9951-F38C2E1A03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9245" y="5749710"/>
            <a:ext cx="1660097" cy="672271"/>
          </a:xfrm>
          <a:prstGeom prst="rect">
            <a:avLst/>
          </a:prstGeom>
        </p:spPr>
      </p:pic>
      <p:sp>
        <p:nvSpPr>
          <p:cNvPr id="15" name="Text Placeholder 25"/>
          <p:cNvSpPr>
            <a:spLocks noGrp="1"/>
          </p:cNvSpPr>
          <p:nvPr>
            <p:ph type="body" sz="quarter" idx="12" hasCustomPrompt="1"/>
          </p:nvPr>
        </p:nvSpPr>
        <p:spPr>
          <a:xfrm>
            <a:off x="476251" y="5398270"/>
            <a:ext cx="5292215" cy="285079"/>
          </a:xfrm>
          <a:prstGeom prst="rect">
            <a:avLst/>
          </a:prstGeom>
        </p:spPr>
        <p:txBody>
          <a:bodyPr vert="horz" lIns="0" tIns="45720" rIns="0" bIns="45720" rtlCol="0">
            <a:noAutofit/>
          </a:bodyPr>
          <a:lstStyle>
            <a:lvl1pPr>
              <a:buFontTx/>
              <a:buNone/>
              <a:defRPr lang="en-US" sz="1200" b="1" dirty="0">
                <a:solidFill>
                  <a:schemeClr val="bg1"/>
                </a:solidFill>
              </a:defRPr>
            </a:lvl1pPr>
          </a:lstStyle>
          <a:p>
            <a:pPr marL="0" lvl="0" indent="0">
              <a:buNone/>
            </a:pPr>
            <a:r>
              <a:rPr lang="en-US" dirty="0"/>
              <a:t>CLICK TO EDIT PRESENTER NAME, TITLE</a:t>
            </a:r>
          </a:p>
        </p:txBody>
      </p:sp>
      <p:sp>
        <p:nvSpPr>
          <p:cNvPr id="16" name="Text Placeholder 25"/>
          <p:cNvSpPr>
            <a:spLocks noGrp="1"/>
          </p:cNvSpPr>
          <p:nvPr>
            <p:ph type="body" sz="quarter" idx="13" hasCustomPrompt="1"/>
          </p:nvPr>
        </p:nvSpPr>
        <p:spPr>
          <a:xfrm>
            <a:off x="476251" y="5778098"/>
            <a:ext cx="5292215" cy="285079"/>
          </a:xfrm>
          <a:prstGeom prst="rect">
            <a:avLst/>
          </a:prstGeom>
        </p:spPr>
        <p:txBody>
          <a:bodyPr vert="horz" lIns="0" tIns="45720" rIns="0" bIns="45720" rtlCol="0">
            <a:noAutofit/>
          </a:bodyPr>
          <a:lstStyle>
            <a:lvl1pPr>
              <a:buFontTx/>
              <a:buNone/>
              <a:defRPr lang="en-US" sz="1200" dirty="0">
                <a:solidFill>
                  <a:schemeClr val="bg1"/>
                </a:solidFill>
              </a:defRPr>
            </a:lvl1pPr>
          </a:lstStyle>
          <a:p>
            <a:pPr marL="0" lvl="0" indent="0">
              <a:buNone/>
            </a:pPr>
            <a:r>
              <a:rPr lang="en-US" dirty="0"/>
              <a:t>Click to edit date</a:t>
            </a:r>
          </a:p>
        </p:txBody>
      </p:sp>
      <p:sp>
        <p:nvSpPr>
          <p:cNvPr id="17" name="Title 1">
            <a:extLst>
              <a:ext uri="{FF2B5EF4-FFF2-40B4-BE49-F238E27FC236}">
                <a16:creationId xmlns:a16="http://schemas.microsoft.com/office/drawing/2014/main" id="{D3EED5AC-DFED-3C40-845F-1A274C2A520E}"/>
              </a:ext>
            </a:extLst>
          </p:cNvPr>
          <p:cNvSpPr>
            <a:spLocks noGrp="1"/>
          </p:cNvSpPr>
          <p:nvPr>
            <p:ph type="ctrTitle" hasCustomPrompt="1"/>
          </p:nvPr>
        </p:nvSpPr>
        <p:spPr>
          <a:xfrm>
            <a:off x="476250" y="1107945"/>
            <a:ext cx="7455877" cy="2387600"/>
          </a:xfrm>
          <a:prstGeom prst="rect">
            <a:avLst/>
          </a:prstGeom>
        </p:spPr>
        <p:txBody>
          <a:bodyPr lIns="0" rIns="0" anchor="b">
            <a:noAutofit/>
          </a:bodyPr>
          <a:lstStyle>
            <a:lvl1pPr algn="l">
              <a:defRPr sz="4050">
                <a:solidFill>
                  <a:schemeClr val="bg1"/>
                </a:solidFill>
              </a:defRPr>
            </a:lvl1pPr>
          </a:lstStyle>
          <a:p>
            <a:r>
              <a:rPr lang="en-US" dirty="0"/>
              <a:t>Click to edit master title style</a:t>
            </a:r>
          </a:p>
        </p:txBody>
      </p:sp>
      <p:sp>
        <p:nvSpPr>
          <p:cNvPr id="18" name="Subtitle 2">
            <a:extLst>
              <a:ext uri="{FF2B5EF4-FFF2-40B4-BE49-F238E27FC236}">
                <a16:creationId xmlns:a16="http://schemas.microsoft.com/office/drawing/2014/main" id="{3542EBDB-DC9D-7F42-AA20-E4B8D639D9B3}"/>
              </a:ext>
            </a:extLst>
          </p:cNvPr>
          <p:cNvSpPr>
            <a:spLocks noGrp="1"/>
          </p:cNvSpPr>
          <p:nvPr>
            <p:ph type="subTitle" idx="1" hasCustomPrompt="1"/>
          </p:nvPr>
        </p:nvSpPr>
        <p:spPr>
          <a:xfrm>
            <a:off x="476250" y="3511832"/>
            <a:ext cx="7455877" cy="748736"/>
          </a:xfrm>
          <a:prstGeom prst="rect">
            <a:avLst/>
          </a:prstGeom>
        </p:spPr>
        <p:txBody>
          <a:bodyPr lIns="0" rIns="0">
            <a:no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Dark Gre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1D4838-8C42-F844-917D-4E1700F33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2"/>
            <a:ext cx="9144000" cy="6855841"/>
          </a:xfrm>
          <a:prstGeom prst="rect">
            <a:avLst/>
          </a:prstGeom>
        </p:spPr>
      </p:pic>
      <p:sp>
        <p:nvSpPr>
          <p:cNvPr id="3" name="Slide Number Placeholder 2">
            <a:extLst>
              <a:ext uri="{FF2B5EF4-FFF2-40B4-BE49-F238E27FC236}">
                <a16:creationId xmlns:a16="http://schemas.microsoft.com/office/drawing/2014/main" id="{D297F0DD-BB2D-4348-AE5A-11A713F56BB2}"/>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3058D54F-2063-804C-A5A8-55D87D4EA641}"/>
              </a:ext>
            </a:extLst>
          </p:cNvPr>
          <p:cNvSpPr>
            <a:spLocks noGrp="1"/>
          </p:cNvSpPr>
          <p:nvPr>
            <p:ph type="ftr" sz="quarter" idx="11"/>
          </p:nvPr>
        </p:nvSpPr>
        <p:spPr/>
        <p:txBody>
          <a:bodyPr/>
          <a:lstStyle/>
          <a:p>
            <a:r>
              <a:rPr lang="en-US"/>
              <a:t>(Old Footer. Please delete)</a:t>
            </a:r>
            <a:endParaRPr lang="en-US" dirty="0"/>
          </a:p>
        </p:txBody>
      </p:sp>
      <p:sp>
        <p:nvSpPr>
          <p:cNvPr id="9" name="Rectangle 8">
            <a:extLst>
              <a:ext uri="{FF2B5EF4-FFF2-40B4-BE49-F238E27FC236}">
                <a16:creationId xmlns:a16="http://schemas.microsoft.com/office/drawing/2014/main" id="{FAC2F0EC-F0D6-D54A-84B4-6B2DEF499AD1}"/>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12" name="TextBox 11">
            <a:extLst>
              <a:ext uri="{FF2B5EF4-FFF2-40B4-BE49-F238E27FC236}">
                <a16:creationId xmlns:a16="http://schemas.microsoft.com/office/drawing/2014/main" id="{FAD9050D-A203-484B-8ACB-A4F77A4BD2D6}"/>
              </a:ext>
            </a:extLst>
          </p:cNvPr>
          <p:cNvSpPr txBox="1"/>
          <p:nvPr userDrawn="1"/>
        </p:nvSpPr>
        <p:spPr>
          <a:xfrm>
            <a:off x="233916" y="616685"/>
            <a:ext cx="2312582" cy="5170646"/>
          </a:xfrm>
          <a:prstGeom prst="rect">
            <a:avLst/>
          </a:prstGeom>
          <a:noFill/>
        </p:spPr>
        <p:txBody>
          <a:bodyPr wrap="square" rtlCol="0">
            <a:spAutoFit/>
          </a:bodyPr>
          <a:lstStyle/>
          <a:p>
            <a:r>
              <a:rPr lang="en-US" sz="33000" dirty="0">
                <a:solidFill>
                  <a:schemeClr val="bg2">
                    <a:alpha val="33000"/>
                  </a:schemeClr>
                </a:solidFill>
              </a:rPr>
              <a:t>“</a:t>
            </a:r>
          </a:p>
        </p:txBody>
      </p:sp>
      <p:sp>
        <p:nvSpPr>
          <p:cNvPr id="13" name="Text Placeholder 10">
            <a:extLst>
              <a:ext uri="{FF2B5EF4-FFF2-40B4-BE49-F238E27FC236}">
                <a16:creationId xmlns:a16="http://schemas.microsoft.com/office/drawing/2014/main" id="{12FFB4EE-3D37-5343-96C3-F492EFBD2816}"/>
              </a:ext>
            </a:extLst>
          </p:cNvPr>
          <p:cNvSpPr>
            <a:spLocks noGrp="1"/>
          </p:cNvSpPr>
          <p:nvPr>
            <p:ph type="body" sz="quarter" idx="12" hasCustomPrompt="1"/>
          </p:nvPr>
        </p:nvSpPr>
        <p:spPr>
          <a:xfrm>
            <a:off x="1857970" y="1808163"/>
            <a:ext cx="5486705" cy="2870200"/>
          </a:xfrm>
        </p:spPr>
        <p:txBody>
          <a:bodyPr anchor="b" anchorCtr="1"/>
          <a:lstStyle>
            <a:lvl1pPr marL="0" indent="0">
              <a:buNone/>
              <a:defRPr lang="en-US" sz="2700" b="1" kern="1200" dirty="0" smtClean="0">
                <a:solidFill>
                  <a:schemeClr val="accent5"/>
                </a:solidFill>
                <a:latin typeface="+mj-lt"/>
                <a:ea typeface="+mn-ea"/>
                <a:cs typeface="+mn-cs"/>
              </a:defRPr>
            </a:lvl1pPr>
            <a:lvl2pPr>
              <a:defRPr lang="en-US" sz="2700" kern="1200" dirty="0" smtClean="0">
                <a:solidFill>
                  <a:schemeClr val="bg1"/>
                </a:solidFill>
                <a:latin typeface="+mj-lt"/>
                <a:ea typeface="+mn-ea"/>
                <a:cs typeface="+mn-cs"/>
              </a:defRPr>
            </a:lvl2pPr>
            <a:lvl3pPr>
              <a:defRPr lang="en-US" sz="2700" kern="1200" dirty="0" smtClean="0">
                <a:solidFill>
                  <a:schemeClr val="bg1"/>
                </a:solidFill>
                <a:latin typeface="+mj-lt"/>
                <a:ea typeface="+mn-ea"/>
                <a:cs typeface="+mn-cs"/>
              </a:defRPr>
            </a:lvl3pPr>
            <a:lvl4pPr>
              <a:defRPr lang="en-US" sz="2700" kern="1200" dirty="0" smtClean="0">
                <a:solidFill>
                  <a:schemeClr val="bg1"/>
                </a:solidFill>
                <a:latin typeface="+mj-lt"/>
                <a:ea typeface="+mn-ea"/>
                <a:cs typeface="+mn-cs"/>
              </a:defRPr>
            </a:lvl4pPr>
            <a:lvl5pPr>
              <a:defRPr lang="en-US" sz="2700" kern="1200" dirty="0">
                <a:solidFill>
                  <a:schemeClr val="bg1"/>
                </a:solidFill>
                <a:latin typeface="+mj-lt"/>
                <a:ea typeface="+mn-ea"/>
                <a:cs typeface="+mn-cs"/>
              </a:defRPr>
            </a:lvl5pPr>
          </a:lstStyle>
          <a:p>
            <a:pPr lvl="0"/>
            <a:r>
              <a:rPr lang="en-US" dirty="0"/>
              <a:t>Click to insert quote</a:t>
            </a:r>
          </a:p>
        </p:txBody>
      </p:sp>
      <p:sp>
        <p:nvSpPr>
          <p:cNvPr id="14" name="Text Placeholder 12">
            <a:extLst>
              <a:ext uri="{FF2B5EF4-FFF2-40B4-BE49-F238E27FC236}">
                <a16:creationId xmlns:a16="http://schemas.microsoft.com/office/drawing/2014/main" id="{8F0468AA-631B-5448-B3ED-FCDC1B772F49}"/>
              </a:ext>
            </a:extLst>
          </p:cNvPr>
          <p:cNvSpPr>
            <a:spLocks noGrp="1"/>
          </p:cNvSpPr>
          <p:nvPr>
            <p:ph type="body" sz="quarter" idx="13" hasCustomPrompt="1"/>
          </p:nvPr>
        </p:nvSpPr>
        <p:spPr>
          <a:xfrm>
            <a:off x="1850383" y="4960087"/>
            <a:ext cx="5501879" cy="490538"/>
          </a:xfrm>
        </p:spPr>
        <p:txBody>
          <a:bodyPr/>
          <a:lstStyle>
            <a:lvl1pPr marL="0" indent="0" algn="r" defTabSz="685800" rtl="0" eaLnBrk="1" latinLnBrk="0" hangingPunct="1">
              <a:buNone/>
              <a:defRPr lang="en-US" sz="1800" b="1" i="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insert quote attribution</a:t>
            </a:r>
          </a:p>
        </p:txBody>
      </p:sp>
      <p:sp>
        <p:nvSpPr>
          <p:cNvPr id="15" name="TextBox 14">
            <a:extLst>
              <a:ext uri="{FF2B5EF4-FFF2-40B4-BE49-F238E27FC236}">
                <a16:creationId xmlns:a16="http://schemas.microsoft.com/office/drawing/2014/main" id="{3D9E0BBC-9928-D24E-BEFB-3FBF2A52FF4E}"/>
              </a:ext>
            </a:extLst>
          </p:cNvPr>
          <p:cNvSpPr txBox="1"/>
          <p:nvPr userDrawn="1"/>
        </p:nvSpPr>
        <p:spPr>
          <a:xfrm rot="10800000">
            <a:off x="6605266" y="212837"/>
            <a:ext cx="2312582" cy="5687711"/>
          </a:xfrm>
          <a:prstGeom prst="rect">
            <a:avLst/>
          </a:prstGeom>
          <a:noFill/>
        </p:spPr>
        <p:txBody>
          <a:bodyPr wrap="square" rtlCol="0">
            <a:spAutoFit/>
          </a:bodyPr>
          <a:lstStyle/>
          <a:p>
            <a:r>
              <a:rPr lang="en-US" sz="33000" dirty="0">
                <a:solidFill>
                  <a:schemeClr val="bg2">
                    <a:alpha val="33000"/>
                  </a:schemeClr>
                </a:solidFill>
              </a:rPr>
              <a:t>“</a:t>
            </a:r>
          </a:p>
        </p:txBody>
      </p:sp>
    </p:spTree>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peaker Intro Portrai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56D8EA-444B-BF49-9C51-70BDCCC80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62"/>
            <a:ext cx="9144000" cy="6855841"/>
          </a:xfrm>
          <a:prstGeom prst="rect">
            <a:avLst/>
          </a:prstGeom>
        </p:spPr>
      </p:pic>
      <p:sp>
        <p:nvSpPr>
          <p:cNvPr id="3" name="Slide Number Placeholder 2">
            <a:extLst>
              <a:ext uri="{FF2B5EF4-FFF2-40B4-BE49-F238E27FC236}">
                <a16:creationId xmlns:a16="http://schemas.microsoft.com/office/drawing/2014/main" id="{5E50724C-0DC6-0245-BACE-64BF4D1EEF8C}"/>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6D5B7E54-0DA1-C447-A4CE-8AC3E307DC29}"/>
              </a:ext>
            </a:extLst>
          </p:cNvPr>
          <p:cNvSpPr>
            <a:spLocks noGrp="1"/>
          </p:cNvSpPr>
          <p:nvPr>
            <p:ph type="ftr" sz="quarter" idx="11"/>
          </p:nvPr>
        </p:nvSpPr>
        <p:spPr/>
        <p:txBody>
          <a:bodyPr/>
          <a:lstStyle/>
          <a:p>
            <a:r>
              <a:rPr lang="en-US"/>
              <a:t>(Old Footer. Please delete)</a:t>
            </a:r>
            <a:endParaRPr lang="en-US" dirty="0"/>
          </a:p>
        </p:txBody>
      </p:sp>
      <p:sp>
        <p:nvSpPr>
          <p:cNvPr id="10" name="Rectangle 9">
            <a:extLst>
              <a:ext uri="{FF2B5EF4-FFF2-40B4-BE49-F238E27FC236}">
                <a16:creationId xmlns:a16="http://schemas.microsoft.com/office/drawing/2014/main" id="{2D6F326A-0537-604F-8CD9-D0EDFA5110D7}"/>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12" name="Title 6">
            <a:extLst>
              <a:ext uri="{FF2B5EF4-FFF2-40B4-BE49-F238E27FC236}">
                <a16:creationId xmlns:a16="http://schemas.microsoft.com/office/drawing/2014/main" id="{90FF69D3-6EBB-5148-A978-A7B5007CE3EE}"/>
              </a:ext>
            </a:extLst>
          </p:cNvPr>
          <p:cNvSpPr>
            <a:spLocks noGrp="1"/>
          </p:cNvSpPr>
          <p:nvPr>
            <p:ph type="title" hasCustomPrompt="1"/>
          </p:nvPr>
        </p:nvSpPr>
        <p:spPr>
          <a:xfrm>
            <a:off x="3447523" y="2548327"/>
            <a:ext cx="5308092" cy="1066513"/>
          </a:xfrm>
        </p:spPr>
        <p:txBody>
          <a:bodyPr anchor="b" anchorCtr="0"/>
          <a:lstStyle>
            <a:lvl1pPr>
              <a:defRPr sz="3000">
                <a:solidFill>
                  <a:schemeClr val="bg1"/>
                </a:solidFill>
              </a:defRPr>
            </a:lvl1pPr>
          </a:lstStyle>
          <a:p>
            <a:r>
              <a:rPr lang="en-US" dirty="0"/>
              <a:t>Insert speaker name</a:t>
            </a:r>
          </a:p>
        </p:txBody>
      </p:sp>
      <p:sp>
        <p:nvSpPr>
          <p:cNvPr id="15" name="Text Placeholder 8">
            <a:extLst>
              <a:ext uri="{FF2B5EF4-FFF2-40B4-BE49-F238E27FC236}">
                <a16:creationId xmlns:a16="http://schemas.microsoft.com/office/drawing/2014/main" id="{FA60270A-20BC-0B43-8267-56517A19DB27}"/>
              </a:ext>
            </a:extLst>
          </p:cNvPr>
          <p:cNvSpPr>
            <a:spLocks noGrp="1"/>
          </p:cNvSpPr>
          <p:nvPr>
            <p:ph type="body" sz="quarter" idx="12" hasCustomPrompt="1"/>
          </p:nvPr>
        </p:nvSpPr>
        <p:spPr>
          <a:xfrm>
            <a:off x="3447523" y="3666042"/>
            <a:ext cx="5279231" cy="457200"/>
          </a:xfrm>
        </p:spPr>
        <p:txBody>
          <a:bodyPr/>
          <a:lstStyle>
            <a:lvl1pPr marL="0" indent="0">
              <a:buNone/>
              <a:defRPr sz="1800">
                <a:solidFill>
                  <a:schemeClr val="bg2"/>
                </a:solidFill>
              </a:defRPr>
            </a:lvl1pPr>
            <a:lvl2pPr marL="342900" indent="0">
              <a:buNone/>
              <a:defRPr sz="1800">
                <a:solidFill>
                  <a:schemeClr val="bg2"/>
                </a:solidFill>
              </a:defRPr>
            </a:lvl2pPr>
            <a:lvl3pPr marL="685800" indent="0">
              <a:buNone/>
              <a:defRPr sz="1800">
                <a:solidFill>
                  <a:schemeClr val="bg2"/>
                </a:solidFill>
              </a:defRPr>
            </a:lvl3pPr>
            <a:lvl4pPr marL="1028700" indent="0">
              <a:buNone/>
              <a:defRPr sz="1800">
                <a:solidFill>
                  <a:schemeClr val="bg2"/>
                </a:solidFill>
              </a:defRPr>
            </a:lvl4pPr>
            <a:lvl5pPr marL="1371600" indent="0">
              <a:buNone/>
              <a:defRPr sz="1800">
                <a:solidFill>
                  <a:schemeClr val="bg2"/>
                </a:solidFill>
              </a:defRPr>
            </a:lvl5pPr>
          </a:lstStyle>
          <a:p>
            <a:pPr lvl="0"/>
            <a:r>
              <a:rPr lang="en-US" dirty="0"/>
              <a:t>Click to insert speaker title</a:t>
            </a:r>
          </a:p>
        </p:txBody>
      </p:sp>
      <p:sp>
        <p:nvSpPr>
          <p:cNvPr id="16" name="Picture Placeholder 10">
            <a:extLst>
              <a:ext uri="{FF2B5EF4-FFF2-40B4-BE49-F238E27FC236}">
                <a16:creationId xmlns:a16="http://schemas.microsoft.com/office/drawing/2014/main" id="{9022D8D3-57D9-974F-B32D-FA516A1BB3EF}"/>
              </a:ext>
            </a:extLst>
          </p:cNvPr>
          <p:cNvSpPr>
            <a:spLocks noGrp="1"/>
          </p:cNvSpPr>
          <p:nvPr>
            <p:ph type="pic" sz="quarter" idx="13" hasCustomPrompt="1"/>
          </p:nvPr>
        </p:nvSpPr>
        <p:spPr>
          <a:xfrm>
            <a:off x="836516" y="1185530"/>
            <a:ext cx="2400300" cy="3657600"/>
          </a:xfrm>
        </p:spPr>
        <p:txBody>
          <a:bodyPr/>
          <a:lstStyle>
            <a:lvl1pPr marL="0" indent="0">
              <a:buNone/>
              <a:defRPr>
                <a:solidFill>
                  <a:schemeClr val="bg1"/>
                </a:solidFill>
              </a:defRPr>
            </a:lvl1pPr>
          </a:lstStyle>
          <a:p>
            <a:r>
              <a:rPr lang="en-US" dirty="0"/>
              <a:t>Click to insert photo</a:t>
            </a:r>
          </a:p>
        </p:txBody>
      </p:sp>
      <p:sp>
        <p:nvSpPr>
          <p:cNvPr id="17" name="Text Placeholder 12">
            <a:extLst>
              <a:ext uri="{FF2B5EF4-FFF2-40B4-BE49-F238E27FC236}">
                <a16:creationId xmlns:a16="http://schemas.microsoft.com/office/drawing/2014/main" id="{05346B36-493E-BF4D-BFC0-9898EAC26219}"/>
              </a:ext>
            </a:extLst>
          </p:cNvPr>
          <p:cNvSpPr>
            <a:spLocks noGrp="1"/>
          </p:cNvSpPr>
          <p:nvPr>
            <p:ph type="body" sz="quarter" idx="14" hasCustomPrompt="1"/>
          </p:nvPr>
        </p:nvSpPr>
        <p:spPr>
          <a:xfrm>
            <a:off x="3447523" y="854439"/>
            <a:ext cx="5351859" cy="1529000"/>
          </a:xfrm>
        </p:spPr>
        <p:txBody>
          <a:bodyPr anchor="b" anchorCtr="0"/>
          <a:lstStyle>
            <a:lvl1pPr marL="0" indent="0">
              <a:buNone/>
              <a:defRPr sz="3600" i="1">
                <a:solidFill>
                  <a:schemeClr val="accent6"/>
                </a:solidFill>
              </a:defRPr>
            </a:lvl1pPr>
            <a:lvl2pPr marL="342900" indent="0">
              <a:buNone/>
              <a:defRPr>
                <a:solidFill>
                  <a:schemeClr val="bg2"/>
                </a:solidFill>
              </a:defRPr>
            </a:lvl2pPr>
            <a:lvl3pPr marL="685800" indent="0">
              <a:buNone/>
              <a:defRPr>
                <a:solidFill>
                  <a:schemeClr val="bg2"/>
                </a:solidFill>
              </a:defRPr>
            </a:lvl3pPr>
            <a:lvl4pPr marL="1028700" indent="0">
              <a:buNone/>
              <a:defRPr>
                <a:solidFill>
                  <a:schemeClr val="bg2"/>
                </a:solidFill>
              </a:defRPr>
            </a:lvl4pPr>
            <a:lvl5pPr marL="1371600" indent="0">
              <a:buNone/>
              <a:defRPr>
                <a:solidFill>
                  <a:schemeClr val="bg2"/>
                </a:solidFill>
              </a:defRPr>
            </a:lvl5pPr>
          </a:lstStyle>
          <a:p>
            <a:pPr lvl="0"/>
            <a:r>
              <a:rPr lang="en-US" dirty="0"/>
              <a:t>Insert section title</a:t>
            </a:r>
          </a:p>
        </p:txBody>
      </p:sp>
    </p:spTree>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aker Intro Portrai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394914-50DD-6343-931A-77030A87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2"/>
            <a:ext cx="9144000" cy="6855841"/>
          </a:xfrm>
          <a:prstGeom prst="rect">
            <a:avLst/>
          </a:prstGeom>
        </p:spPr>
      </p:pic>
      <p:sp>
        <p:nvSpPr>
          <p:cNvPr id="3" name="Slide Number Placeholder 2">
            <a:extLst>
              <a:ext uri="{FF2B5EF4-FFF2-40B4-BE49-F238E27FC236}">
                <a16:creationId xmlns:a16="http://schemas.microsoft.com/office/drawing/2014/main" id="{5E50724C-0DC6-0245-BACE-64BF4D1EEF8C}"/>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6D5B7E54-0DA1-C447-A4CE-8AC3E307DC29}"/>
              </a:ext>
            </a:extLst>
          </p:cNvPr>
          <p:cNvSpPr>
            <a:spLocks noGrp="1"/>
          </p:cNvSpPr>
          <p:nvPr>
            <p:ph type="ftr" sz="quarter" idx="11"/>
          </p:nvPr>
        </p:nvSpPr>
        <p:spPr/>
        <p:txBody>
          <a:bodyPr/>
          <a:lstStyle/>
          <a:p>
            <a:r>
              <a:rPr lang="en-US"/>
              <a:t>(Old Footer. Please delete)</a:t>
            </a:r>
            <a:endParaRPr lang="en-US" dirty="0"/>
          </a:p>
        </p:txBody>
      </p:sp>
      <p:sp>
        <p:nvSpPr>
          <p:cNvPr id="10" name="Rectangle 9">
            <a:extLst>
              <a:ext uri="{FF2B5EF4-FFF2-40B4-BE49-F238E27FC236}">
                <a16:creationId xmlns:a16="http://schemas.microsoft.com/office/drawing/2014/main" id="{2D6F326A-0537-604F-8CD9-D0EDFA5110D7}"/>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12" name="Title 6">
            <a:extLst>
              <a:ext uri="{FF2B5EF4-FFF2-40B4-BE49-F238E27FC236}">
                <a16:creationId xmlns:a16="http://schemas.microsoft.com/office/drawing/2014/main" id="{90FF69D3-6EBB-5148-A978-A7B5007CE3EE}"/>
              </a:ext>
            </a:extLst>
          </p:cNvPr>
          <p:cNvSpPr>
            <a:spLocks noGrp="1"/>
          </p:cNvSpPr>
          <p:nvPr>
            <p:ph type="title" hasCustomPrompt="1"/>
          </p:nvPr>
        </p:nvSpPr>
        <p:spPr>
          <a:xfrm>
            <a:off x="3447523" y="2548327"/>
            <a:ext cx="5308092" cy="1066513"/>
          </a:xfrm>
        </p:spPr>
        <p:txBody>
          <a:bodyPr anchor="b" anchorCtr="0"/>
          <a:lstStyle>
            <a:lvl1pPr>
              <a:defRPr sz="3000">
                <a:solidFill>
                  <a:schemeClr val="bg1"/>
                </a:solidFill>
              </a:defRPr>
            </a:lvl1pPr>
          </a:lstStyle>
          <a:p>
            <a:r>
              <a:rPr lang="en-US" dirty="0"/>
              <a:t>Insert speaker name</a:t>
            </a:r>
          </a:p>
        </p:txBody>
      </p:sp>
      <p:sp>
        <p:nvSpPr>
          <p:cNvPr id="15" name="Text Placeholder 8">
            <a:extLst>
              <a:ext uri="{FF2B5EF4-FFF2-40B4-BE49-F238E27FC236}">
                <a16:creationId xmlns:a16="http://schemas.microsoft.com/office/drawing/2014/main" id="{FA60270A-20BC-0B43-8267-56517A19DB27}"/>
              </a:ext>
            </a:extLst>
          </p:cNvPr>
          <p:cNvSpPr>
            <a:spLocks noGrp="1"/>
          </p:cNvSpPr>
          <p:nvPr>
            <p:ph type="body" sz="quarter" idx="12" hasCustomPrompt="1"/>
          </p:nvPr>
        </p:nvSpPr>
        <p:spPr>
          <a:xfrm>
            <a:off x="3447523" y="3666042"/>
            <a:ext cx="5279231" cy="457200"/>
          </a:xfrm>
        </p:spPr>
        <p:txBody>
          <a:bodyPr/>
          <a:lstStyle>
            <a:lvl1pPr marL="0" indent="0">
              <a:buNone/>
              <a:defRPr sz="1800">
                <a:solidFill>
                  <a:schemeClr val="bg2"/>
                </a:solidFill>
              </a:defRPr>
            </a:lvl1pPr>
            <a:lvl2pPr marL="342900" indent="0">
              <a:buNone/>
              <a:defRPr sz="1800">
                <a:solidFill>
                  <a:schemeClr val="bg2"/>
                </a:solidFill>
              </a:defRPr>
            </a:lvl2pPr>
            <a:lvl3pPr marL="685800" indent="0">
              <a:buNone/>
              <a:defRPr sz="1800">
                <a:solidFill>
                  <a:schemeClr val="bg2"/>
                </a:solidFill>
              </a:defRPr>
            </a:lvl3pPr>
            <a:lvl4pPr marL="1028700" indent="0">
              <a:buNone/>
              <a:defRPr sz="1800">
                <a:solidFill>
                  <a:schemeClr val="bg2"/>
                </a:solidFill>
              </a:defRPr>
            </a:lvl4pPr>
            <a:lvl5pPr marL="1371600" indent="0">
              <a:buNone/>
              <a:defRPr sz="1800">
                <a:solidFill>
                  <a:schemeClr val="bg2"/>
                </a:solidFill>
              </a:defRPr>
            </a:lvl5pPr>
          </a:lstStyle>
          <a:p>
            <a:pPr lvl="0"/>
            <a:r>
              <a:rPr lang="en-US" dirty="0"/>
              <a:t>Click to insert speaker title</a:t>
            </a:r>
          </a:p>
        </p:txBody>
      </p:sp>
      <p:sp>
        <p:nvSpPr>
          <p:cNvPr id="16" name="Picture Placeholder 10">
            <a:extLst>
              <a:ext uri="{FF2B5EF4-FFF2-40B4-BE49-F238E27FC236}">
                <a16:creationId xmlns:a16="http://schemas.microsoft.com/office/drawing/2014/main" id="{9022D8D3-57D9-974F-B32D-FA516A1BB3EF}"/>
              </a:ext>
            </a:extLst>
          </p:cNvPr>
          <p:cNvSpPr>
            <a:spLocks noGrp="1"/>
          </p:cNvSpPr>
          <p:nvPr>
            <p:ph type="pic" sz="quarter" idx="13" hasCustomPrompt="1"/>
          </p:nvPr>
        </p:nvSpPr>
        <p:spPr>
          <a:xfrm>
            <a:off x="836516" y="1185530"/>
            <a:ext cx="2400300" cy="3657600"/>
          </a:xfrm>
        </p:spPr>
        <p:txBody>
          <a:bodyPr/>
          <a:lstStyle>
            <a:lvl1pPr marL="0" indent="0">
              <a:buNone/>
              <a:defRPr>
                <a:solidFill>
                  <a:schemeClr val="bg1"/>
                </a:solidFill>
              </a:defRPr>
            </a:lvl1pPr>
          </a:lstStyle>
          <a:p>
            <a:r>
              <a:rPr lang="en-US" dirty="0"/>
              <a:t>Click to insert photo</a:t>
            </a:r>
          </a:p>
        </p:txBody>
      </p:sp>
      <p:sp>
        <p:nvSpPr>
          <p:cNvPr id="17" name="Text Placeholder 12">
            <a:extLst>
              <a:ext uri="{FF2B5EF4-FFF2-40B4-BE49-F238E27FC236}">
                <a16:creationId xmlns:a16="http://schemas.microsoft.com/office/drawing/2014/main" id="{05346B36-493E-BF4D-BFC0-9898EAC26219}"/>
              </a:ext>
            </a:extLst>
          </p:cNvPr>
          <p:cNvSpPr>
            <a:spLocks noGrp="1"/>
          </p:cNvSpPr>
          <p:nvPr>
            <p:ph type="body" sz="quarter" idx="14" hasCustomPrompt="1"/>
          </p:nvPr>
        </p:nvSpPr>
        <p:spPr>
          <a:xfrm>
            <a:off x="3447523" y="854439"/>
            <a:ext cx="5351859" cy="1529000"/>
          </a:xfrm>
        </p:spPr>
        <p:txBody>
          <a:bodyPr anchor="b" anchorCtr="0"/>
          <a:lstStyle>
            <a:lvl1pPr marL="0" indent="0">
              <a:buNone/>
              <a:defRPr sz="3600" i="1">
                <a:solidFill>
                  <a:srgbClr val="9ED9D8"/>
                </a:solidFill>
              </a:defRPr>
            </a:lvl1pPr>
            <a:lvl2pPr marL="342900" indent="0">
              <a:buNone/>
              <a:defRPr>
                <a:solidFill>
                  <a:schemeClr val="bg2"/>
                </a:solidFill>
              </a:defRPr>
            </a:lvl2pPr>
            <a:lvl3pPr marL="685800" indent="0">
              <a:buNone/>
              <a:defRPr>
                <a:solidFill>
                  <a:schemeClr val="bg2"/>
                </a:solidFill>
              </a:defRPr>
            </a:lvl3pPr>
            <a:lvl4pPr marL="1028700" indent="0">
              <a:buNone/>
              <a:defRPr>
                <a:solidFill>
                  <a:schemeClr val="bg2"/>
                </a:solidFill>
              </a:defRPr>
            </a:lvl4pPr>
            <a:lvl5pPr marL="1371600" indent="0">
              <a:buNone/>
              <a:defRPr>
                <a:solidFill>
                  <a:schemeClr val="bg2"/>
                </a:solidFill>
              </a:defRPr>
            </a:lvl5pPr>
          </a:lstStyle>
          <a:p>
            <a:pPr lvl="0"/>
            <a:r>
              <a:rPr lang="en-US" dirty="0"/>
              <a:t>Insert section title</a:t>
            </a:r>
          </a:p>
        </p:txBody>
      </p:sp>
    </p:spTree>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peaker Intro Portrai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E1D4838-8C42-F844-917D-4E1700F33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2"/>
            <a:ext cx="9144000" cy="6855841"/>
          </a:xfrm>
          <a:prstGeom prst="rect">
            <a:avLst/>
          </a:prstGeom>
        </p:spPr>
      </p:pic>
      <p:sp>
        <p:nvSpPr>
          <p:cNvPr id="3" name="Slide Number Placeholder 2">
            <a:extLst>
              <a:ext uri="{FF2B5EF4-FFF2-40B4-BE49-F238E27FC236}">
                <a16:creationId xmlns:a16="http://schemas.microsoft.com/office/drawing/2014/main" id="{5E50724C-0DC6-0245-BACE-64BF4D1EEF8C}"/>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6D5B7E54-0DA1-C447-A4CE-8AC3E307DC29}"/>
              </a:ext>
            </a:extLst>
          </p:cNvPr>
          <p:cNvSpPr>
            <a:spLocks noGrp="1"/>
          </p:cNvSpPr>
          <p:nvPr>
            <p:ph type="ftr" sz="quarter" idx="11"/>
          </p:nvPr>
        </p:nvSpPr>
        <p:spPr/>
        <p:txBody>
          <a:bodyPr/>
          <a:lstStyle/>
          <a:p>
            <a:r>
              <a:rPr lang="en-US"/>
              <a:t>(Old Footer. Please delete)</a:t>
            </a:r>
            <a:endParaRPr lang="en-US" dirty="0"/>
          </a:p>
        </p:txBody>
      </p:sp>
      <p:sp>
        <p:nvSpPr>
          <p:cNvPr id="10" name="Rectangle 9">
            <a:extLst>
              <a:ext uri="{FF2B5EF4-FFF2-40B4-BE49-F238E27FC236}">
                <a16:creationId xmlns:a16="http://schemas.microsoft.com/office/drawing/2014/main" id="{2D6F326A-0537-604F-8CD9-D0EDFA5110D7}"/>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14" name="Title 6">
            <a:extLst>
              <a:ext uri="{FF2B5EF4-FFF2-40B4-BE49-F238E27FC236}">
                <a16:creationId xmlns:a16="http://schemas.microsoft.com/office/drawing/2014/main" id="{90FF69D3-6EBB-5148-A978-A7B5007CE3EE}"/>
              </a:ext>
            </a:extLst>
          </p:cNvPr>
          <p:cNvSpPr>
            <a:spLocks noGrp="1"/>
          </p:cNvSpPr>
          <p:nvPr>
            <p:ph type="title" hasCustomPrompt="1"/>
          </p:nvPr>
        </p:nvSpPr>
        <p:spPr>
          <a:xfrm>
            <a:off x="3447523" y="2548327"/>
            <a:ext cx="5308092" cy="1066513"/>
          </a:xfrm>
        </p:spPr>
        <p:txBody>
          <a:bodyPr anchor="b" anchorCtr="0"/>
          <a:lstStyle>
            <a:lvl1pPr>
              <a:defRPr sz="3000">
                <a:solidFill>
                  <a:schemeClr val="bg1"/>
                </a:solidFill>
              </a:defRPr>
            </a:lvl1pPr>
          </a:lstStyle>
          <a:p>
            <a:r>
              <a:rPr lang="en-US" dirty="0"/>
              <a:t>Insert speaker name</a:t>
            </a:r>
          </a:p>
        </p:txBody>
      </p:sp>
      <p:sp>
        <p:nvSpPr>
          <p:cNvPr id="15" name="Text Placeholder 8">
            <a:extLst>
              <a:ext uri="{FF2B5EF4-FFF2-40B4-BE49-F238E27FC236}">
                <a16:creationId xmlns:a16="http://schemas.microsoft.com/office/drawing/2014/main" id="{FA60270A-20BC-0B43-8267-56517A19DB27}"/>
              </a:ext>
            </a:extLst>
          </p:cNvPr>
          <p:cNvSpPr>
            <a:spLocks noGrp="1"/>
          </p:cNvSpPr>
          <p:nvPr>
            <p:ph type="body" sz="quarter" idx="12" hasCustomPrompt="1"/>
          </p:nvPr>
        </p:nvSpPr>
        <p:spPr>
          <a:xfrm>
            <a:off x="3447523" y="3666042"/>
            <a:ext cx="5279231" cy="457200"/>
          </a:xfrm>
        </p:spPr>
        <p:txBody>
          <a:bodyPr/>
          <a:lstStyle>
            <a:lvl1pPr marL="0" indent="0">
              <a:buNone/>
              <a:defRPr sz="1800">
                <a:solidFill>
                  <a:schemeClr val="bg2"/>
                </a:solidFill>
              </a:defRPr>
            </a:lvl1pPr>
            <a:lvl2pPr marL="342900" indent="0">
              <a:buNone/>
              <a:defRPr sz="1800">
                <a:solidFill>
                  <a:schemeClr val="bg2"/>
                </a:solidFill>
              </a:defRPr>
            </a:lvl2pPr>
            <a:lvl3pPr marL="685800" indent="0">
              <a:buNone/>
              <a:defRPr sz="1800">
                <a:solidFill>
                  <a:schemeClr val="bg2"/>
                </a:solidFill>
              </a:defRPr>
            </a:lvl3pPr>
            <a:lvl4pPr marL="1028700" indent="0">
              <a:buNone/>
              <a:defRPr sz="1800">
                <a:solidFill>
                  <a:schemeClr val="bg2"/>
                </a:solidFill>
              </a:defRPr>
            </a:lvl4pPr>
            <a:lvl5pPr marL="1371600" indent="0">
              <a:buNone/>
              <a:defRPr sz="1800">
                <a:solidFill>
                  <a:schemeClr val="bg2"/>
                </a:solidFill>
              </a:defRPr>
            </a:lvl5pPr>
          </a:lstStyle>
          <a:p>
            <a:pPr lvl="0"/>
            <a:r>
              <a:rPr lang="en-US" dirty="0"/>
              <a:t>Click to insert speaker title</a:t>
            </a:r>
          </a:p>
        </p:txBody>
      </p:sp>
      <p:sp>
        <p:nvSpPr>
          <p:cNvPr id="16" name="Picture Placeholder 10">
            <a:extLst>
              <a:ext uri="{FF2B5EF4-FFF2-40B4-BE49-F238E27FC236}">
                <a16:creationId xmlns:a16="http://schemas.microsoft.com/office/drawing/2014/main" id="{9022D8D3-57D9-974F-B32D-FA516A1BB3EF}"/>
              </a:ext>
            </a:extLst>
          </p:cNvPr>
          <p:cNvSpPr>
            <a:spLocks noGrp="1"/>
          </p:cNvSpPr>
          <p:nvPr>
            <p:ph type="pic" sz="quarter" idx="13" hasCustomPrompt="1"/>
          </p:nvPr>
        </p:nvSpPr>
        <p:spPr>
          <a:xfrm>
            <a:off x="836516" y="1185530"/>
            <a:ext cx="2400300" cy="3657600"/>
          </a:xfrm>
        </p:spPr>
        <p:txBody>
          <a:bodyPr/>
          <a:lstStyle>
            <a:lvl1pPr marL="0" indent="0">
              <a:buNone/>
              <a:defRPr>
                <a:solidFill>
                  <a:schemeClr val="bg1"/>
                </a:solidFill>
              </a:defRPr>
            </a:lvl1pPr>
          </a:lstStyle>
          <a:p>
            <a:r>
              <a:rPr lang="en-US" dirty="0"/>
              <a:t>Click to insert photo</a:t>
            </a:r>
          </a:p>
        </p:txBody>
      </p:sp>
      <p:sp>
        <p:nvSpPr>
          <p:cNvPr id="17" name="Text Placeholder 12">
            <a:extLst>
              <a:ext uri="{FF2B5EF4-FFF2-40B4-BE49-F238E27FC236}">
                <a16:creationId xmlns:a16="http://schemas.microsoft.com/office/drawing/2014/main" id="{05346B36-493E-BF4D-BFC0-9898EAC26219}"/>
              </a:ext>
            </a:extLst>
          </p:cNvPr>
          <p:cNvSpPr>
            <a:spLocks noGrp="1"/>
          </p:cNvSpPr>
          <p:nvPr>
            <p:ph type="body" sz="quarter" idx="14" hasCustomPrompt="1"/>
          </p:nvPr>
        </p:nvSpPr>
        <p:spPr>
          <a:xfrm>
            <a:off x="3447523" y="854439"/>
            <a:ext cx="5351859" cy="1529000"/>
          </a:xfrm>
        </p:spPr>
        <p:txBody>
          <a:bodyPr anchor="b" anchorCtr="0"/>
          <a:lstStyle>
            <a:lvl1pPr marL="0" indent="0">
              <a:buNone/>
              <a:defRPr sz="3600" i="1">
                <a:solidFill>
                  <a:schemeClr val="accent5"/>
                </a:solidFill>
              </a:defRPr>
            </a:lvl1pPr>
            <a:lvl2pPr marL="342900" indent="0">
              <a:buNone/>
              <a:defRPr>
                <a:solidFill>
                  <a:schemeClr val="bg2"/>
                </a:solidFill>
              </a:defRPr>
            </a:lvl2pPr>
            <a:lvl3pPr marL="685800" indent="0">
              <a:buNone/>
              <a:defRPr>
                <a:solidFill>
                  <a:schemeClr val="bg2"/>
                </a:solidFill>
              </a:defRPr>
            </a:lvl3pPr>
            <a:lvl4pPr marL="1028700" indent="0">
              <a:buNone/>
              <a:defRPr>
                <a:solidFill>
                  <a:schemeClr val="bg2"/>
                </a:solidFill>
              </a:defRPr>
            </a:lvl4pPr>
            <a:lvl5pPr marL="1371600" indent="0">
              <a:buNone/>
              <a:defRPr>
                <a:solidFill>
                  <a:schemeClr val="bg2"/>
                </a:solidFill>
              </a:defRPr>
            </a:lvl5pPr>
          </a:lstStyle>
          <a:p>
            <a:pPr lvl="0"/>
            <a:r>
              <a:rPr lang="en-US" dirty="0"/>
              <a:t>Insert section title</a:t>
            </a:r>
          </a:p>
        </p:txBody>
      </p:sp>
    </p:spTree>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urple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6D8EA-444B-BF49-9C51-70BDCCC80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62"/>
            <a:ext cx="9144000" cy="6855841"/>
          </a:xfrm>
          <a:prstGeom prst="rect">
            <a:avLst/>
          </a:prstGeom>
        </p:spPr>
      </p:pic>
      <p:sp>
        <p:nvSpPr>
          <p:cNvPr id="4" name="Rectangle 3">
            <a:extLst>
              <a:ext uri="{FF2B5EF4-FFF2-40B4-BE49-F238E27FC236}">
                <a16:creationId xmlns:a16="http://schemas.microsoft.com/office/drawing/2014/main" id="{F0793CB2-F55F-724E-860B-F4FB6CC28DD9}"/>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5" name="Slide Number Placeholder 2">
            <a:extLst>
              <a:ext uri="{FF2B5EF4-FFF2-40B4-BE49-F238E27FC236}">
                <a16:creationId xmlns:a16="http://schemas.microsoft.com/office/drawing/2014/main" id="{734C5277-42E9-FE4D-8609-04A5D936A583}"/>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7" name="Footer Placeholder 3">
            <a:extLst>
              <a:ext uri="{FF2B5EF4-FFF2-40B4-BE49-F238E27FC236}">
                <a16:creationId xmlns:a16="http://schemas.microsoft.com/office/drawing/2014/main" id="{86E123D5-25CC-A548-8751-617EFD4A2935}"/>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
        <p:nvSpPr>
          <p:cNvPr id="13" name="Title 1"/>
          <p:cNvSpPr>
            <a:spLocks noGrp="1"/>
          </p:cNvSpPr>
          <p:nvPr>
            <p:ph type="title" hasCustomPrompt="1"/>
          </p:nvPr>
        </p:nvSpPr>
        <p:spPr>
          <a:xfrm>
            <a:off x="485240" y="1672417"/>
            <a:ext cx="7886700" cy="2852737"/>
          </a:xfrm>
        </p:spPr>
        <p:txBody>
          <a:bodyPr anchor="b"/>
          <a:lstStyle>
            <a:lvl1pPr>
              <a:defRPr sz="3600">
                <a:solidFill>
                  <a:schemeClr val="bg1"/>
                </a:solidFill>
              </a:defRPr>
            </a:lvl1pPr>
          </a:lstStyle>
          <a:p>
            <a:r>
              <a:rPr lang="en-US" dirty="0"/>
              <a:t>Click to edit segue title style</a:t>
            </a:r>
          </a:p>
        </p:txBody>
      </p:sp>
    </p:spTree>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Dark Gree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394914-50DD-6343-931A-77030A87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2"/>
            <a:ext cx="9144000" cy="6855841"/>
          </a:xfrm>
          <a:prstGeom prst="rect">
            <a:avLst/>
          </a:prstGeom>
        </p:spPr>
      </p:pic>
      <p:sp>
        <p:nvSpPr>
          <p:cNvPr id="4" name="Rectangle 3">
            <a:extLst>
              <a:ext uri="{FF2B5EF4-FFF2-40B4-BE49-F238E27FC236}">
                <a16:creationId xmlns:a16="http://schemas.microsoft.com/office/drawing/2014/main" id="{90D75C2E-19D2-914A-8202-DB4EF3C9D584}"/>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6" name="Slide Number Placeholder 2">
            <a:extLst>
              <a:ext uri="{FF2B5EF4-FFF2-40B4-BE49-F238E27FC236}">
                <a16:creationId xmlns:a16="http://schemas.microsoft.com/office/drawing/2014/main" id="{4E5DAF13-B911-EF4D-AFD1-723CAEDC774C}"/>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7" name="Footer Placeholder 3">
            <a:extLst>
              <a:ext uri="{FF2B5EF4-FFF2-40B4-BE49-F238E27FC236}">
                <a16:creationId xmlns:a16="http://schemas.microsoft.com/office/drawing/2014/main" id="{D50A1136-CD24-9A4E-90F4-F90B7A8FDFC2}"/>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
        <p:nvSpPr>
          <p:cNvPr id="8" name="Title 1"/>
          <p:cNvSpPr>
            <a:spLocks noGrp="1"/>
          </p:cNvSpPr>
          <p:nvPr>
            <p:ph type="title" hasCustomPrompt="1"/>
          </p:nvPr>
        </p:nvSpPr>
        <p:spPr>
          <a:xfrm>
            <a:off x="485240" y="1672417"/>
            <a:ext cx="7886700" cy="2852737"/>
          </a:xfrm>
        </p:spPr>
        <p:txBody>
          <a:bodyPr anchor="b"/>
          <a:lstStyle>
            <a:lvl1pPr>
              <a:defRPr sz="3600">
                <a:solidFill>
                  <a:schemeClr val="bg1"/>
                </a:solidFill>
              </a:defRPr>
            </a:lvl1pPr>
          </a:lstStyle>
          <a:p>
            <a:r>
              <a:rPr lang="en-US" dirty="0"/>
              <a:t>Click to edit segue title style</a:t>
            </a:r>
          </a:p>
        </p:txBody>
      </p:sp>
    </p:spTree>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Red Go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1D4838-8C42-F844-917D-4E1700F33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2"/>
            <a:ext cx="9144000" cy="6855841"/>
          </a:xfrm>
          <a:prstGeom prst="rect">
            <a:avLst/>
          </a:prstGeom>
        </p:spPr>
      </p:pic>
      <p:sp>
        <p:nvSpPr>
          <p:cNvPr id="4" name="Rectangle 3">
            <a:extLst>
              <a:ext uri="{FF2B5EF4-FFF2-40B4-BE49-F238E27FC236}">
                <a16:creationId xmlns:a16="http://schemas.microsoft.com/office/drawing/2014/main" id="{58AEDF2C-F68B-DC42-B431-2EF9809BB049}"/>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5" name="Slide Number Placeholder 2">
            <a:extLst>
              <a:ext uri="{FF2B5EF4-FFF2-40B4-BE49-F238E27FC236}">
                <a16:creationId xmlns:a16="http://schemas.microsoft.com/office/drawing/2014/main" id="{1D0362E0-5E61-A749-8E57-217C2329E4FC}"/>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7" name="Footer Placeholder 3">
            <a:extLst>
              <a:ext uri="{FF2B5EF4-FFF2-40B4-BE49-F238E27FC236}">
                <a16:creationId xmlns:a16="http://schemas.microsoft.com/office/drawing/2014/main" id="{4A2124B2-42A9-C940-A2B7-11F9E87E9159}"/>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
        <p:nvSpPr>
          <p:cNvPr id="8" name="Title 1"/>
          <p:cNvSpPr>
            <a:spLocks noGrp="1"/>
          </p:cNvSpPr>
          <p:nvPr>
            <p:ph type="title" hasCustomPrompt="1"/>
          </p:nvPr>
        </p:nvSpPr>
        <p:spPr>
          <a:xfrm>
            <a:off x="485240" y="1672417"/>
            <a:ext cx="7886700" cy="2852737"/>
          </a:xfrm>
        </p:spPr>
        <p:txBody>
          <a:bodyPr anchor="b"/>
          <a:lstStyle>
            <a:lvl1pPr>
              <a:defRPr sz="3600">
                <a:solidFill>
                  <a:schemeClr val="bg1"/>
                </a:solidFill>
              </a:defRPr>
            </a:lvl1pPr>
          </a:lstStyle>
          <a:p>
            <a:r>
              <a:rPr lang="en-US" dirty="0"/>
              <a:t>Click to edit segue title style</a:t>
            </a:r>
          </a:p>
        </p:txBody>
      </p:sp>
    </p:spTree>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LIEVE IN BETTER dark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6D8EA-444B-BF49-9C51-70BDCCC80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62"/>
            <a:ext cx="9144000" cy="6855841"/>
          </a:xfrm>
          <a:prstGeom prst="rect">
            <a:avLst/>
          </a:prstGeom>
        </p:spPr>
      </p:pic>
      <p:sp>
        <p:nvSpPr>
          <p:cNvPr id="3" name="Slide Number Placeholder 2">
            <a:extLst>
              <a:ext uri="{FF2B5EF4-FFF2-40B4-BE49-F238E27FC236}">
                <a16:creationId xmlns:a16="http://schemas.microsoft.com/office/drawing/2014/main" id="{76083B63-0675-D447-8E24-4BD1C31B84D2}"/>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46C30D3B-4DAF-7548-84BC-223D041C908C}"/>
              </a:ext>
            </a:extLst>
          </p:cNvPr>
          <p:cNvSpPr>
            <a:spLocks noGrp="1"/>
          </p:cNvSpPr>
          <p:nvPr>
            <p:ph type="ftr" sz="quarter" idx="11"/>
          </p:nvPr>
        </p:nvSpPr>
        <p:spPr/>
        <p:txBody>
          <a:bodyPr/>
          <a:lstStyle/>
          <a:p>
            <a:r>
              <a:rPr lang="en-US"/>
              <a:t>(Old Footer. Please delete)</a:t>
            </a:r>
            <a:endParaRPr lang="en-US" dirty="0"/>
          </a:p>
        </p:txBody>
      </p:sp>
      <p:pic>
        <p:nvPicPr>
          <p:cNvPr id="7" name="Picture 6">
            <a:extLst>
              <a:ext uri="{FF2B5EF4-FFF2-40B4-BE49-F238E27FC236}">
                <a16:creationId xmlns:a16="http://schemas.microsoft.com/office/drawing/2014/main" id="{B8688EBB-C8FA-EC46-9951-F38C2E1A03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9245" y="5749710"/>
            <a:ext cx="1660097" cy="672271"/>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61137" y="3020294"/>
            <a:ext cx="6217920" cy="530414"/>
          </a:xfrm>
          <a:prstGeom prst="rect">
            <a:avLst/>
          </a:prstGeom>
        </p:spPr>
      </p:pic>
    </p:spTree>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LIEVE IN BETTER dark purple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394914-50DD-6343-931A-77030A87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2"/>
            <a:ext cx="9144000" cy="6855841"/>
          </a:xfrm>
          <a:prstGeom prst="rect">
            <a:avLst/>
          </a:prstGeom>
        </p:spPr>
      </p:pic>
      <p:sp>
        <p:nvSpPr>
          <p:cNvPr id="3" name="Slide Number Placeholder 2">
            <a:extLst>
              <a:ext uri="{FF2B5EF4-FFF2-40B4-BE49-F238E27FC236}">
                <a16:creationId xmlns:a16="http://schemas.microsoft.com/office/drawing/2014/main" id="{FFB6E92D-E37D-5641-8CFD-226E59EC791B}"/>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48305664-46F5-DB41-99CD-BFDC767F924D}"/>
              </a:ext>
            </a:extLst>
          </p:cNvPr>
          <p:cNvSpPr>
            <a:spLocks noGrp="1"/>
          </p:cNvSpPr>
          <p:nvPr>
            <p:ph type="ftr" sz="quarter" idx="11"/>
          </p:nvPr>
        </p:nvSpPr>
        <p:spPr/>
        <p:txBody>
          <a:bodyPr/>
          <a:lstStyle/>
          <a:p>
            <a:r>
              <a:rPr lang="en-US"/>
              <a:t>(Old Footer. Please delete)</a:t>
            </a:r>
            <a:endParaRPr lang="en-US" dirty="0"/>
          </a:p>
        </p:txBody>
      </p:sp>
      <p:pic>
        <p:nvPicPr>
          <p:cNvPr id="9" name="Picture 8">
            <a:extLst>
              <a:ext uri="{FF2B5EF4-FFF2-40B4-BE49-F238E27FC236}">
                <a16:creationId xmlns:a16="http://schemas.microsoft.com/office/drawing/2014/main" id="{B8688EBB-C8FA-EC46-9951-F38C2E1A03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9245" y="5749710"/>
            <a:ext cx="1660097" cy="67227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61137" y="3020294"/>
            <a:ext cx="6217920" cy="530414"/>
          </a:xfrm>
          <a:prstGeom prst="rect">
            <a:avLst/>
          </a:prstGeom>
        </p:spPr>
      </p:pic>
    </p:spTree>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ELIEVE IN BETTER dark purple gree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1D4838-8C42-F844-917D-4E1700F33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2"/>
            <a:ext cx="9144000" cy="6855841"/>
          </a:xfrm>
          <a:prstGeom prst="rect">
            <a:avLst/>
          </a:prstGeom>
        </p:spPr>
      </p:pic>
      <p:sp>
        <p:nvSpPr>
          <p:cNvPr id="3" name="Slide Number Placeholder 2">
            <a:extLst>
              <a:ext uri="{FF2B5EF4-FFF2-40B4-BE49-F238E27FC236}">
                <a16:creationId xmlns:a16="http://schemas.microsoft.com/office/drawing/2014/main" id="{FFB6E92D-E37D-5641-8CFD-226E59EC791B}"/>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48305664-46F5-DB41-99CD-BFDC767F924D}"/>
              </a:ext>
            </a:extLst>
          </p:cNvPr>
          <p:cNvSpPr>
            <a:spLocks noGrp="1"/>
          </p:cNvSpPr>
          <p:nvPr>
            <p:ph type="ftr" sz="quarter" idx="11"/>
          </p:nvPr>
        </p:nvSpPr>
        <p:spPr/>
        <p:txBody>
          <a:bodyPr/>
          <a:lstStyle/>
          <a:p>
            <a:r>
              <a:rPr lang="en-US"/>
              <a:t>(Old Footer. Please delete)</a:t>
            </a:r>
            <a:endParaRPr lang="en-US" dirty="0"/>
          </a:p>
        </p:txBody>
      </p:sp>
      <p:pic>
        <p:nvPicPr>
          <p:cNvPr id="7" name="Picture 6">
            <a:extLst>
              <a:ext uri="{FF2B5EF4-FFF2-40B4-BE49-F238E27FC236}">
                <a16:creationId xmlns:a16="http://schemas.microsoft.com/office/drawing/2014/main" id="{B8688EBB-C8FA-EC46-9951-F38C2E1A03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9245" y="5749710"/>
            <a:ext cx="1660097" cy="67227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61137" y="3020294"/>
            <a:ext cx="6217920" cy="530414"/>
          </a:xfrm>
          <a:prstGeom prst="rect">
            <a:avLst/>
          </a:prstGeom>
        </p:spPr>
      </p:pic>
    </p:spTree>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Light Oran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E1D4838-8C42-F844-917D-4E1700F33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2"/>
            <a:ext cx="9144000" cy="6855841"/>
          </a:xfrm>
          <a:prstGeom prst="rect">
            <a:avLst/>
          </a:prstGeom>
        </p:spPr>
      </p:pic>
      <p:sp>
        <p:nvSpPr>
          <p:cNvPr id="3" name="Slide Number Placeholder 2">
            <a:extLst>
              <a:ext uri="{FF2B5EF4-FFF2-40B4-BE49-F238E27FC236}">
                <a16:creationId xmlns:a16="http://schemas.microsoft.com/office/drawing/2014/main" id="{5AB67949-6BE4-0F47-B629-20DE9ADF5B3E}"/>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05D51B44-B14E-494E-BFE0-1FE12D0E0F7C}"/>
              </a:ext>
            </a:extLst>
          </p:cNvPr>
          <p:cNvSpPr>
            <a:spLocks noGrp="1"/>
          </p:cNvSpPr>
          <p:nvPr>
            <p:ph type="ftr" sz="quarter" idx="11"/>
          </p:nvPr>
        </p:nvSpPr>
        <p:spPr/>
        <p:txBody>
          <a:bodyPr/>
          <a:lstStyle/>
          <a:p>
            <a:r>
              <a:rPr lang="en-US"/>
              <a:t>(Old Footer. Please delete)</a:t>
            </a:r>
            <a:endParaRPr lang="en-US" dirty="0"/>
          </a:p>
        </p:txBody>
      </p:sp>
      <p:pic>
        <p:nvPicPr>
          <p:cNvPr id="10" name="Picture 9">
            <a:extLst>
              <a:ext uri="{FF2B5EF4-FFF2-40B4-BE49-F238E27FC236}">
                <a16:creationId xmlns:a16="http://schemas.microsoft.com/office/drawing/2014/main" id="{B8688EBB-C8FA-EC46-9951-F38C2E1A03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9245" y="5749710"/>
            <a:ext cx="1660097" cy="672271"/>
          </a:xfrm>
          <a:prstGeom prst="rect">
            <a:avLst/>
          </a:prstGeom>
        </p:spPr>
      </p:pic>
      <p:sp>
        <p:nvSpPr>
          <p:cNvPr id="15" name="Text Placeholder 25"/>
          <p:cNvSpPr>
            <a:spLocks noGrp="1"/>
          </p:cNvSpPr>
          <p:nvPr>
            <p:ph type="body" sz="quarter" idx="12" hasCustomPrompt="1"/>
          </p:nvPr>
        </p:nvSpPr>
        <p:spPr>
          <a:xfrm>
            <a:off x="476251" y="5398270"/>
            <a:ext cx="5292215" cy="285079"/>
          </a:xfrm>
          <a:prstGeom prst="rect">
            <a:avLst/>
          </a:prstGeom>
        </p:spPr>
        <p:txBody>
          <a:bodyPr vert="horz" lIns="0" tIns="45720" rIns="0" bIns="45720" rtlCol="0">
            <a:noAutofit/>
          </a:bodyPr>
          <a:lstStyle>
            <a:lvl1pPr>
              <a:buFontTx/>
              <a:buNone/>
              <a:defRPr lang="en-US" sz="1200" b="1" dirty="0">
                <a:solidFill>
                  <a:schemeClr val="bg1"/>
                </a:solidFill>
              </a:defRPr>
            </a:lvl1pPr>
          </a:lstStyle>
          <a:p>
            <a:pPr marL="0" lvl="0" indent="0">
              <a:buNone/>
            </a:pPr>
            <a:r>
              <a:rPr lang="en-US" dirty="0"/>
              <a:t>CLICK TO EDIT PRESENTER NAME, TITLE</a:t>
            </a:r>
          </a:p>
        </p:txBody>
      </p:sp>
      <p:sp>
        <p:nvSpPr>
          <p:cNvPr id="16" name="Text Placeholder 25"/>
          <p:cNvSpPr>
            <a:spLocks noGrp="1"/>
          </p:cNvSpPr>
          <p:nvPr>
            <p:ph type="body" sz="quarter" idx="13" hasCustomPrompt="1"/>
          </p:nvPr>
        </p:nvSpPr>
        <p:spPr>
          <a:xfrm>
            <a:off x="476251" y="5778098"/>
            <a:ext cx="5292215" cy="285079"/>
          </a:xfrm>
          <a:prstGeom prst="rect">
            <a:avLst/>
          </a:prstGeom>
        </p:spPr>
        <p:txBody>
          <a:bodyPr vert="horz" lIns="0" tIns="45720" rIns="0" bIns="45720" rtlCol="0">
            <a:noAutofit/>
          </a:bodyPr>
          <a:lstStyle>
            <a:lvl1pPr>
              <a:buFontTx/>
              <a:buNone/>
              <a:defRPr lang="en-US" sz="1200" dirty="0">
                <a:solidFill>
                  <a:schemeClr val="bg1"/>
                </a:solidFill>
              </a:defRPr>
            </a:lvl1pPr>
          </a:lstStyle>
          <a:p>
            <a:pPr marL="0" lvl="0" indent="0">
              <a:buNone/>
            </a:pPr>
            <a:r>
              <a:rPr lang="en-US" dirty="0"/>
              <a:t>Click to edit date</a:t>
            </a:r>
          </a:p>
        </p:txBody>
      </p:sp>
      <p:sp>
        <p:nvSpPr>
          <p:cNvPr id="17" name="Title 1">
            <a:extLst>
              <a:ext uri="{FF2B5EF4-FFF2-40B4-BE49-F238E27FC236}">
                <a16:creationId xmlns:a16="http://schemas.microsoft.com/office/drawing/2014/main" id="{D3EED5AC-DFED-3C40-845F-1A274C2A520E}"/>
              </a:ext>
            </a:extLst>
          </p:cNvPr>
          <p:cNvSpPr>
            <a:spLocks noGrp="1"/>
          </p:cNvSpPr>
          <p:nvPr>
            <p:ph type="ctrTitle" hasCustomPrompt="1"/>
          </p:nvPr>
        </p:nvSpPr>
        <p:spPr>
          <a:xfrm>
            <a:off x="476250" y="1107945"/>
            <a:ext cx="7455877" cy="2387600"/>
          </a:xfrm>
          <a:prstGeom prst="rect">
            <a:avLst/>
          </a:prstGeom>
        </p:spPr>
        <p:txBody>
          <a:bodyPr lIns="0" rIns="0" anchor="b">
            <a:noAutofit/>
          </a:bodyPr>
          <a:lstStyle>
            <a:lvl1pPr algn="l">
              <a:defRPr sz="4050">
                <a:solidFill>
                  <a:schemeClr val="bg1"/>
                </a:solidFill>
              </a:defRPr>
            </a:lvl1pPr>
          </a:lstStyle>
          <a:p>
            <a:r>
              <a:rPr lang="en-US" dirty="0"/>
              <a:t>Click to edit master title style</a:t>
            </a:r>
          </a:p>
        </p:txBody>
      </p:sp>
      <p:sp>
        <p:nvSpPr>
          <p:cNvPr id="18" name="Subtitle 2">
            <a:extLst>
              <a:ext uri="{FF2B5EF4-FFF2-40B4-BE49-F238E27FC236}">
                <a16:creationId xmlns:a16="http://schemas.microsoft.com/office/drawing/2014/main" id="{3542EBDB-DC9D-7F42-AA20-E4B8D639D9B3}"/>
              </a:ext>
            </a:extLst>
          </p:cNvPr>
          <p:cNvSpPr>
            <a:spLocks noGrp="1"/>
          </p:cNvSpPr>
          <p:nvPr>
            <p:ph type="subTitle" idx="1" hasCustomPrompt="1"/>
          </p:nvPr>
        </p:nvSpPr>
        <p:spPr>
          <a:xfrm>
            <a:off x="476250" y="3511832"/>
            <a:ext cx="7455877" cy="748736"/>
          </a:xfrm>
          <a:prstGeom prst="rect">
            <a:avLst/>
          </a:prstGeom>
        </p:spPr>
        <p:txBody>
          <a:bodyPr lIns="0" rIns="0">
            <a:no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Alone">
    <p:spTree>
      <p:nvGrpSpPr>
        <p:cNvPr id="1" name=""/>
        <p:cNvGrpSpPr/>
        <p:nvPr/>
      </p:nvGrpSpPr>
      <p:grpSpPr>
        <a:xfrm>
          <a:off x="0" y="0"/>
          <a:ext cx="0" cy="0"/>
          <a:chOff x="0" y="0"/>
          <a:chExt cx="0" cy="0"/>
        </a:xfrm>
      </p:grpSpPr>
      <p:sp>
        <p:nvSpPr>
          <p:cNvPr id="10" name="Rectangle 9"/>
          <p:cNvSpPr/>
          <p:nvPr userDrawn="1"/>
        </p:nvSpPr>
        <p:spPr>
          <a:xfrm>
            <a:off x="0" y="6329082"/>
            <a:ext cx="9144000" cy="5289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9" name="Slide Number Placeholder 2">
            <a:extLst>
              <a:ext uri="{FF2B5EF4-FFF2-40B4-BE49-F238E27FC236}">
                <a16:creationId xmlns:a16="http://schemas.microsoft.com/office/drawing/2014/main" id="{F0CE55D8-739C-9648-B910-B8BF71D99899}"/>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11" name="Footer Placeholder 3">
            <a:extLst>
              <a:ext uri="{FF2B5EF4-FFF2-40B4-BE49-F238E27FC236}">
                <a16:creationId xmlns:a16="http://schemas.microsoft.com/office/drawing/2014/main" id="{A3EBB3EB-90D1-504A-B9D0-DB84C70C4CDB}"/>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pic>
        <p:nvPicPr>
          <p:cNvPr id="7" name="Picture 6">
            <a:extLst>
              <a:ext uri="{FF2B5EF4-FFF2-40B4-BE49-F238E27FC236}">
                <a16:creationId xmlns:a16="http://schemas.microsoft.com/office/drawing/2014/main" id="{71DA1395-B47C-5245-8BF7-98320C85CA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77009" y="2785483"/>
            <a:ext cx="3189983" cy="1291811"/>
          </a:xfrm>
          <a:prstGeom prst="rect">
            <a:avLst/>
          </a:prstGeom>
        </p:spPr>
      </p:pic>
    </p:spTree>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gal fine print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B27F42-1AEB-654C-A640-D37A3FDB7A36}"/>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6DED954A-1B31-D243-ADDD-D7D0B4970A52}"/>
              </a:ext>
            </a:extLst>
          </p:cNvPr>
          <p:cNvSpPr>
            <a:spLocks noGrp="1"/>
          </p:cNvSpPr>
          <p:nvPr>
            <p:ph type="ftr" sz="quarter" idx="11"/>
          </p:nvPr>
        </p:nvSpPr>
        <p:spPr/>
        <p:txBody>
          <a:bodyPr/>
          <a:lstStyle/>
          <a:p>
            <a:r>
              <a:rPr lang="en-US"/>
              <a:t>(Old Footer. Please delete)</a:t>
            </a:r>
            <a:endParaRPr lang="en-US" dirty="0"/>
          </a:p>
        </p:txBody>
      </p:sp>
      <p:sp>
        <p:nvSpPr>
          <p:cNvPr id="17" name="Rectangle 16">
            <a:extLst>
              <a:ext uri="{FF2B5EF4-FFF2-40B4-BE49-F238E27FC236}">
                <a16:creationId xmlns:a16="http://schemas.microsoft.com/office/drawing/2014/main" id="{7A11D010-C9F9-D645-B2B4-31D02C83462B}"/>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chemeClr val="bg2"/>
                </a:solidFill>
              </a:rPr>
              <a:t>‹#›</a:t>
            </a:fld>
            <a:endParaRPr lang="en-US" sz="675" dirty="0">
              <a:solidFill>
                <a:schemeClr val="bg2"/>
              </a:solidFill>
            </a:endParaRPr>
          </a:p>
        </p:txBody>
      </p:sp>
      <p:sp>
        <p:nvSpPr>
          <p:cNvPr id="6" name="TextBox 5">
            <a:extLst>
              <a:ext uri="{FF2B5EF4-FFF2-40B4-BE49-F238E27FC236}">
                <a16:creationId xmlns:a16="http://schemas.microsoft.com/office/drawing/2014/main" id="{411D310F-82C8-E74B-AF48-76BDBA5A06D0}"/>
              </a:ext>
            </a:extLst>
          </p:cNvPr>
          <p:cNvSpPr txBox="1"/>
          <p:nvPr userDrawn="1"/>
        </p:nvSpPr>
        <p:spPr>
          <a:xfrm>
            <a:off x="466468" y="2832404"/>
            <a:ext cx="6867020" cy="3416320"/>
          </a:xfrm>
          <a:prstGeom prst="rect">
            <a:avLst/>
          </a:prstGeom>
          <a:noFill/>
        </p:spPr>
        <p:txBody>
          <a:bodyPr wrap="square" rtlCol="0">
            <a:spAutoFit/>
          </a:bodyPr>
          <a:lstStyle/>
          <a:p>
            <a:r>
              <a:rPr lang="en-US" sz="900" kern="1200" dirty="0">
                <a:solidFill>
                  <a:schemeClr val="tx1"/>
                </a:solidFill>
                <a:latin typeface="+mn-lt"/>
                <a:ea typeface="+mn-ea"/>
                <a:cs typeface="+mn-cs"/>
              </a:rPr>
              <a:t>Property of </a:t>
            </a:r>
            <a:r>
              <a:rPr lang="en-US" sz="900" kern="1200" dirty="0" err="1">
                <a:solidFill>
                  <a:schemeClr val="tx1"/>
                </a:solidFill>
                <a:latin typeface="+mn-lt"/>
                <a:ea typeface="+mn-ea"/>
                <a:cs typeface="+mn-cs"/>
              </a:rPr>
              <a:t>NextGen</a:t>
            </a:r>
            <a:r>
              <a:rPr lang="en-US" sz="900" kern="1200" dirty="0">
                <a:solidFill>
                  <a:schemeClr val="tx1"/>
                </a:solidFill>
                <a:latin typeface="+mn-lt"/>
                <a:ea typeface="+mn-ea"/>
                <a:cs typeface="+mn-cs"/>
              </a:rPr>
              <a:t> Healthcare Information Systems, LLC and its parent company Quality Systems, Inc. (collectively "Company"). </a:t>
            </a:r>
            <a:br>
              <a:rPr lang="en-US" sz="900" kern="1200" dirty="0">
                <a:solidFill>
                  <a:schemeClr val="tx1"/>
                </a:solidFill>
                <a:latin typeface="+mn-lt"/>
                <a:ea typeface="+mn-ea"/>
                <a:cs typeface="+mn-cs"/>
              </a:rPr>
            </a:br>
            <a:r>
              <a:rPr lang="en-US" sz="900" kern="1200" dirty="0">
                <a:solidFill>
                  <a:schemeClr val="tx1"/>
                </a:solidFill>
                <a:latin typeface="+mn-lt"/>
                <a:ea typeface="+mn-ea"/>
                <a:cs typeface="+mn-cs"/>
              </a:rPr>
              <a:t>For Use By Authorized Parties Only.</a:t>
            </a:r>
            <a:br>
              <a:rPr lang="en-US" sz="900" kern="1200" dirty="0">
                <a:solidFill>
                  <a:schemeClr val="tx1"/>
                </a:solidFill>
                <a:latin typeface="+mn-lt"/>
                <a:ea typeface="+mn-ea"/>
                <a:cs typeface="+mn-cs"/>
              </a:rPr>
            </a:br>
            <a:br>
              <a:rPr lang="en-US" sz="900" kern="1200" dirty="0">
                <a:solidFill>
                  <a:schemeClr val="tx1"/>
                </a:solidFill>
                <a:latin typeface="+mn-lt"/>
                <a:ea typeface="+mn-ea"/>
                <a:cs typeface="+mn-cs"/>
              </a:rPr>
            </a:br>
            <a:r>
              <a:rPr lang="en-US" sz="900" kern="1200" dirty="0">
                <a:solidFill>
                  <a:schemeClr val="tx1"/>
                </a:solidFill>
                <a:latin typeface="+mn-lt"/>
                <a:ea typeface="+mn-ea"/>
                <a:cs typeface="+mn-cs"/>
              </a:rPr>
              <a:t>NOTICE: This document contains information that is confidential and proprietary to Company and is intended for use solely by authorized parties. This document may not be copied, reproduced, published, displayed, otherwise used, transmitted, or distributed in any form by any means as a whole or in any part, nor may any of the information it contains be used or stored in any information retrieval system or media, translated into another language, or otherwise made available or used by anyone other than the authorized client to whom this document was originally delivered without the prior, written consent of Company.</a:t>
            </a:r>
          </a:p>
          <a:p>
            <a:endParaRPr lang="en-US" sz="900" kern="1200" dirty="0">
              <a:solidFill>
                <a:schemeClr val="tx1"/>
              </a:solidFill>
              <a:latin typeface="+mn-lt"/>
              <a:ea typeface="+mn-ea"/>
              <a:cs typeface="+mn-cs"/>
            </a:endParaRPr>
          </a:p>
          <a:p>
            <a:r>
              <a:rPr lang="en-US" sz="900" kern="1200" dirty="0">
                <a:solidFill>
                  <a:schemeClr val="tx1"/>
                </a:solidFill>
                <a:latin typeface="+mn-lt"/>
                <a:ea typeface="+mn-ea"/>
                <a:cs typeface="+mn-cs"/>
              </a:rPr>
              <a:t>By retaining or using this document, you represent that you a party who is authorized to use this document under one or more agreements between you and Company now in force, and that you will use this document and the information it contains solely as and to the extent such agreement(s) permit. If there is no agreement in place between the parties, you represent that you are the intended recipient of this document and that you will at a minimum, hold any confidential or proprietary information it contains to the same standards you would hold information from your own organization. Any other use or distribution of the contents of this document, as a whole or in any part, is prohibited. Although we exercised great care in creating this publication, Company assumes no responsibility for errors or omissions that may appear in this publication and reserves the right to change this publication at any time without notice. </a:t>
            </a:r>
            <a:br>
              <a:rPr lang="en-US" sz="900" kern="1200" dirty="0">
                <a:solidFill>
                  <a:schemeClr val="tx1"/>
                </a:solidFill>
                <a:latin typeface="+mn-lt"/>
                <a:ea typeface="+mn-ea"/>
                <a:cs typeface="+mn-cs"/>
              </a:rPr>
            </a:br>
            <a:br>
              <a:rPr lang="en-US" sz="900" kern="1200" dirty="0">
                <a:solidFill>
                  <a:schemeClr val="tx1"/>
                </a:solidFill>
                <a:latin typeface="+mn-lt"/>
                <a:ea typeface="+mn-ea"/>
                <a:cs typeface="+mn-cs"/>
              </a:rPr>
            </a:br>
            <a:r>
              <a:rPr lang="en-US" sz="900" kern="1200" dirty="0">
                <a:solidFill>
                  <a:schemeClr val="tx1"/>
                </a:solidFill>
                <a:latin typeface="+mn-lt"/>
                <a:ea typeface="+mn-ea"/>
                <a:cs typeface="+mn-cs"/>
              </a:rPr>
              <a:t>Copyright © 2018 QSI Management, LLC. All Rights Reserved. </a:t>
            </a:r>
            <a:br>
              <a:rPr lang="en-US" sz="900" kern="1200" dirty="0">
                <a:solidFill>
                  <a:schemeClr val="tx1"/>
                </a:solidFill>
                <a:latin typeface="+mn-lt"/>
                <a:ea typeface="+mn-ea"/>
                <a:cs typeface="+mn-cs"/>
              </a:rPr>
            </a:br>
            <a:br>
              <a:rPr lang="en-US" sz="900" kern="1200" dirty="0">
                <a:solidFill>
                  <a:schemeClr val="tx1"/>
                </a:solidFill>
                <a:latin typeface="+mn-lt"/>
                <a:ea typeface="+mn-ea"/>
                <a:cs typeface="+mn-cs"/>
              </a:rPr>
            </a:br>
            <a:r>
              <a:rPr lang="en-US" sz="900" kern="1200" dirty="0">
                <a:solidFill>
                  <a:schemeClr val="tx1"/>
                </a:solidFill>
                <a:latin typeface="+mn-lt"/>
                <a:ea typeface="+mn-ea"/>
                <a:cs typeface="+mn-cs"/>
              </a:rPr>
              <a:t>The registered trademarks listed at </a:t>
            </a:r>
            <a:r>
              <a:rPr lang="en-US" sz="900" b="0" i="0" u="sng" kern="1200" dirty="0">
                <a:solidFill>
                  <a:schemeClr val="tx1"/>
                </a:solidFill>
                <a:effectLst/>
                <a:latin typeface="+mn-lt"/>
                <a:ea typeface="+mn-ea"/>
                <a:cs typeface="+mn-cs"/>
                <a:hlinkClick r:id="rId2"/>
              </a:rPr>
              <a:t>www.nextgen.com/legal-notice</a:t>
            </a:r>
            <a:r>
              <a:rPr lang="en-US" sz="900" b="0" i="0" u="none" kern="1200" dirty="0">
                <a:solidFill>
                  <a:schemeClr val="tx1"/>
                </a:solidFill>
                <a:effectLst/>
                <a:latin typeface="+mn-lt"/>
                <a:ea typeface="+mn-ea"/>
                <a:cs typeface="+mn-cs"/>
              </a:rPr>
              <a:t> </a:t>
            </a:r>
            <a:r>
              <a:rPr lang="en-US" sz="900" kern="1200" dirty="0">
                <a:solidFill>
                  <a:schemeClr val="tx1"/>
                </a:solidFill>
                <a:latin typeface="+mn-lt"/>
                <a:ea typeface="+mn-ea"/>
                <a:cs typeface="+mn-cs"/>
              </a:rPr>
              <a:t>are the registered trademarks of QSI Management, LLC. </a:t>
            </a:r>
            <a:br>
              <a:rPr lang="en-US" sz="900" kern="1200" dirty="0">
                <a:solidFill>
                  <a:schemeClr val="tx1"/>
                </a:solidFill>
                <a:latin typeface="+mn-lt"/>
                <a:ea typeface="+mn-ea"/>
                <a:cs typeface="+mn-cs"/>
              </a:rPr>
            </a:br>
            <a:r>
              <a:rPr lang="en-US" sz="900" kern="1200" dirty="0">
                <a:solidFill>
                  <a:schemeClr val="tx1"/>
                </a:solidFill>
                <a:latin typeface="+mn-lt"/>
                <a:ea typeface="+mn-ea"/>
                <a:cs typeface="+mn-cs"/>
              </a:rPr>
              <a:t>All other names and marks are the property of their respective owners.</a:t>
            </a:r>
            <a:br>
              <a:rPr lang="en-US" sz="900" kern="1200" dirty="0">
                <a:solidFill>
                  <a:schemeClr val="tx1"/>
                </a:solidFill>
                <a:latin typeface="+mn-lt"/>
                <a:ea typeface="+mn-ea"/>
                <a:cs typeface="+mn-cs"/>
              </a:rPr>
            </a:br>
            <a:br>
              <a:rPr lang="en-US" sz="900" kern="1200" dirty="0">
                <a:solidFill>
                  <a:schemeClr val="tx1"/>
                </a:solidFill>
                <a:latin typeface="+mn-lt"/>
                <a:ea typeface="+mn-ea"/>
                <a:cs typeface="+mn-cs"/>
              </a:rPr>
            </a:br>
            <a:r>
              <a:rPr lang="en-US" sz="900" kern="1200" dirty="0">
                <a:solidFill>
                  <a:schemeClr val="tx1"/>
                </a:solidFill>
                <a:latin typeface="+mn-lt"/>
                <a:ea typeface="+mn-ea"/>
                <a:cs typeface="+mn-cs"/>
              </a:rPr>
              <a:t>Our issued and published patents can be found at </a:t>
            </a:r>
            <a:r>
              <a:rPr lang="en-US" sz="900" b="0" i="0" u="sng" kern="1200" dirty="0">
                <a:solidFill>
                  <a:schemeClr val="tx1"/>
                </a:solidFill>
                <a:effectLst/>
                <a:latin typeface="+mn-lt"/>
                <a:ea typeface="+mn-ea"/>
                <a:cs typeface="+mn-cs"/>
                <a:hlinkClick r:id="rId2"/>
              </a:rPr>
              <a:t>www.nextgen.com/legal-notice</a:t>
            </a:r>
            <a:r>
              <a:rPr lang="en-US" sz="900" b="0" i="0" u="none" kern="1200" dirty="0">
                <a:solidFill>
                  <a:schemeClr val="tx1"/>
                </a:solidFill>
                <a:effectLst/>
                <a:latin typeface="+mn-lt"/>
                <a:ea typeface="+mn-ea"/>
                <a:cs typeface="+mn-cs"/>
              </a:rPr>
              <a:t> </a:t>
            </a:r>
            <a:r>
              <a:rPr lang="en-US" sz="900" kern="1200" dirty="0">
                <a:solidFill>
                  <a:schemeClr val="tx1"/>
                </a:solidFill>
                <a:latin typeface="+mn-lt"/>
                <a:ea typeface="+mn-ea"/>
                <a:cs typeface="+mn-cs"/>
              </a:rPr>
              <a:t>.</a:t>
            </a:r>
          </a:p>
        </p:txBody>
      </p:sp>
    </p:spTree>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Full Bleed Photo Hand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8F774C-2406-6148-A9F1-8C2A5FDEB4B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Slide Number Placeholder 2">
            <a:extLst>
              <a:ext uri="{FF2B5EF4-FFF2-40B4-BE49-F238E27FC236}">
                <a16:creationId xmlns:a16="http://schemas.microsoft.com/office/drawing/2014/main" id="{4E3C72E8-61A6-4444-AB1B-829E08C851B1}"/>
              </a:ext>
            </a:extLst>
          </p:cNvPr>
          <p:cNvSpPr>
            <a:spLocks noGrp="1"/>
          </p:cNvSpPr>
          <p:nvPr>
            <p:ph type="sldNum" sz="quarter" idx="12"/>
          </p:nvPr>
        </p:nvSpPr>
        <p:spPr>
          <a:xfrm>
            <a:off x="6966648" y="6942140"/>
            <a:ext cx="2057400" cy="365125"/>
          </a:xfrm>
        </p:spPr>
        <p:txBody>
          <a:bodyPr/>
          <a:lstStyle/>
          <a:p>
            <a:fld id="{4449AA43-E7FC-4749-8B70-993934806470}" type="slidenum">
              <a:rPr lang="en-US" smtClean="0"/>
              <a:pPr/>
              <a:t>‹#›</a:t>
            </a:fld>
            <a:endParaRPr lang="en-US"/>
          </a:p>
        </p:txBody>
      </p:sp>
      <p:sp>
        <p:nvSpPr>
          <p:cNvPr id="9" name="Footer Placeholder 3">
            <a:extLst>
              <a:ext uri="{FF2B5EF4-FFF2-40B4-BE49-F238E27FC236}">
                <a16:creationId xmlns:a16="http://schemas.microsoft.com/office/drawing/2014/main" id="{217C7F5D-2D7A-064B-B585-CB461C17BE5F}"/>
              </a:ext>
            </a:extLst>
          </p:cNvPr>
          <p:cNvSpPr>
            <a:spLocks noGrp="1"/>
          </p:cNvSpPr>
          <p:nvPr>
            <p:ph type="ftr" sz="quarter" idx="13"/>
          </p:nvPr>
        </p:nvSpPr>
        <p:spPr>
          <a:xfrm>
            <a:off x="187778" y="6942140"/>
            <a:ext cx="3557746" cy="365125"/>
          </a:xfrm>
        </p:spPr>
        <p:txBody>
          <a:bodyPr/>
          <a:lstStyle/>
          <a:p>
            <a:r>
              <a:rPr lang="en-US"/>
              <a:t>(Old Footer. Please delete)</a:t>
            </a:r>
            <a:endParaRPr lang="en-US" dirty="0"/>
          </a:p>
        </p:txBody>
      </p:sp>
      <p:sp>
        <p:nvSpPr>
          <p:cNvPr id="14" name="Text Placeholder 25"/>
          <p:cNvSpPr>
            <a:spLocks noGrp="1"/>
          </p:cNvSpPr>
          <p:nvPr>
            <p:ph type="body" sz="quarter" idx="10" hasCustomPrompt="1"/>
          </p:nvPr>
        </p:nvSpPr>
        <p:spPr>
          <a:xfrm>
            <a:off x="476251" y="5398270"/>
            <a:ext cx="5292215" cy="285079"/>
          </a:xfrm>
          <a:prstGeom prst="rect">
            <a:avLst/>
          </a:prstGeom>
        </p:spPr>
        <p:txBody>
          <a:bodyPr vert="horz" lIns="0" tIns="45720" rIns="0" bIns="45720" rtlCol="0">
            <a:noAutofit/>
          </a:bodyPr>
          <a:lstStyle>
            <a:lvl1pPr>
              <a:buFontTx/>
              <a:buNone/>
              <a:defRPr lang="en-US" sz="1200" b="1" dirty="0">
                <a:solidFill>
                  <a:schemeClr val="bg1"/>
                </a:solidFill>
              </a:defRPr>
            </a:lvl1pPr>
          </a:lstStyle>
          <a:p>
            <a:pPr marL="0" lvl="0" indent="0">
              <a:buNone/>
            </a:pPr>
            <a:r>
              <a:rPr lang="en-US" dirty="0"/>
              <a:t>CLICK TO EDIT PRESENTER NAME, TITLE</a:t>
            </a:r>
          </a:p>
        </p:txBody>
      </p:sp>
      <p:sp>
        <p:nvSpPr>
          <p:cNvPr id="15" name="Text Placeholder 25"/>
          <p:cNvSpPr>
            <a:spLocks noGrp="1"/>
          </p:cNvSpPr>
          <p:nvPr>
            <p:ph type="body" sz="quarter" idx="11" hasCustomPrompt="1"/>
          </p:nvPr>
        </p:nvSpPr>
        <p:spPr>
          <a:xfrm>
            <a:off x="476251" y="5778098"/>
            <a:ext cx="5292215" cy="285079"/>
          </a:xfrm>
          <a:prstGeom prst="rect">
            <a:avLst/>
          </a:prstGeom>
        </p:spPr>
        <p:txBody>
          <a:bodyPr vert="horz" lIns="0" tIns="45720" rIns="0" bIns="45720" rtlCol="0">
            <a:noAutofit/>
          </a:bodyPr>
          <a:lstStyle>
            <a:lvl1pPr>
              <a:buFontTx/>
              <a:buNone/>
              <a:defRPr lang="en-US" sz="1200" dirty="0">
                <a:solidFill>
                  <a:schemeClr val="bg1"/>
                </a:solidFill>
              </a:defRPr>
            </a:lvl1pPr>
          </a:lstStyle>
          <a:p>
            <a:pPr marL="0" lvl="0" indent="0">
              <a:buNone/>
            </a:pPr>
            <a:r>
              <a:rPr lang="en-US" dirty="0"/>
              <a:t>Click to edit date</a:t>
            </a:r>
          </a:p>
        </p:txBody>
      </p:sp>
      <p:sp>
        <p:nvSpPr>
          <p:cNvPr id="16" name="Title 1">
            <a:extLst>
              <a:ext uri="{FF2B5EF4-FFF2-40B4-BE49-F238E27FC236}">
                <a16:creationId xmlns:a16="http://schemas.microsoft.com/office/drawing/2014/main" id="{D3EED5AC-DFED-3C40-845F-1A274C2A520E}"/>
              </a:ext>
            </a:extLst>
          </p:cNvPr>
          <p:cNvSpPr>
            <a:spLocks noGrp="1"/>
          </p:cNvSpPr>
          <p:nvPr>
            <p:ph type="ctrTitle" hasCustomPrompt="1"/>
          </p:nvPr>
        </p:nvSpPr>
        <p:spPr>
          <a:xfrm>
            <a:off x="476250" y="1107945"/>
            <a:ext cx="7455877" cy="2387600"/>
          </a:xfrm>
          <a:prstGeom prst="rect">
            <a:avLst/>
          </a:prstGeom>
        </p:spPr>
        <p:txBody>
          <a:bodyPr lIns="0" rIns="0" anchor="b">
            <a:noAutofit/>
          </a:bodyPr>
          <a:lstStyle>
            <a:lvl1pPr algn="l">
              <a:defRPr sz="4050">
                <a:solidFill>
                  <a:schemeClr val="bg1"/>
                </a:solidFill>
              </a:defRPr>
            </a:lvl1pPr>
          </a:lstStyle>
          <a:p>
            <a:r>
              <a:rPr lang="en-US" dirty="0"/>
              <a:t>Click to edit master title style</a:t>
            </a:r>
          </a:p>
        </p:txBody>
      </p:sp>
      <p:sp>
        <p:nvSpPr>
          <p:cNvPr id="17" name="Subtitle 2">
            <a:extLst>
              <a:ext uri="{FF2B5EF4-FFF2-40B4-BE49-F238E27FC236}">
                <a16:creationId xmlns:a16="http://schemas.microsoft.com/office/drawing/2014/main" id="{3542EBDB-DC9D-7F42-AA20-E4B8D639D9B3}"/>
              </a:ext>
            </a:extLst>
          </p:cNvPr>
          <p:cNvSpPr>
            <a:spLocks noGrp="1"/>
          </p:cNvSpPr>
          <p:nvPr>
            <p:ph type="subTitle" idx="1" hasCustomPrompt="1"/>
          </p:nvPr>
        </p:nvSpPr>
        <p:spPr>
          <a:xfrm>
            <a:off x="476250" y="3511832"/>
            <a:ext cx="7455877" cy="748736"/>
          </a:xfrm>
          <a:prstGeom prst="rect">
            <a:avLst/>
          </a:prstGeom>
        </p:spPr>
        <p:txBody>
          <a:bodyPr lIns="0" rIns="0">
            <a:no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2" name="Picture 11">
            <a:extLst>
              <a:ext uri="{FF2B5EF4-FFF2-40B4-BE49-F238E27FC236}">
                <a16:creationId xmlns:a16="http://schemas.microsoft.com/office/drawing/2014/main" id="{34A90FA1-F03D-2549-8188-6398E1C595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6468" y="5683349"/>
            <a:ext cx="1765650" cy="804992"/>
          </a:xfrm>
          <a:prstGeom prst="rect">
            <a:avLst/>
          </a:prstGeom>
        </p:spPr>
      </p:pic>
    </p:spTree>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Full Bleed Photo Bab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62716D-7538-8F4D-B2AF-42985C51CAA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32AD10E1-238A-9B43-AED7-86D9C44D4EB0}"/>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82C55A73-9E8F-7B4C-91F6-9B49E5F92B70}"/>
              </a:ext>
            </a:extLst>
          </p:cNvPr>
          <p:cNvSpPr>
            <a:spLocks noGrp="1"/>
          </p:cNvSpPr>
          <p:nvPr>
            <p:ph type="ftr" sz="quarter" idx="11"/>
          </p:nvPr>
        </p:nvSpPr>
        <p:spPr/>
        <p:txBody>
          <a:bodyPr/>
          <a:lstStyle/>
          <a:p>
            <a:r>
              <a:rPr lang="en-US"/>
              <a:t>(Old Footer. Please delete)</a:t>
            </a:r>
            <a:endParaRPr lang="en-US" dirty="0"/>
          </a:p>
        </p:txBody>
      </p:sp>
      <p:sp>
        <p:nvSpPr>
          <p:cNvPr id="13" name="Text Placeholder 25"/>
          <p:cNvSpPr>
            <a:spLocks noGrp="1"/>
          </p:cNvSpPr>
          <p:nvPr>
            <p:ph type="body" sz="quarter" idx="10" hasCustomPrompt="1"/>
          </p:nvPr>
        </p:nvSpPr>
        <p:spPr>
          <a:xfrm>
            <a:off x="476251" y="5398270"/>
            <a:ext cx="5292215" cy="285079"/>
          </a:xfrm>
          <a:prstGeom prst="rect">
            <a:avLst/>
          </a:prstGeom>
        </p:spPr>
        <p:txBody>
          <a:bodyPr vert="horz" lIns="0" tIns="45720" rIns="0" bIns="45720" rtlCol="0">
            <a:noAutofit/>
          </a:bodyPr>
          <a:lstStyle>
            <a:lvl1pPr>
              <a:buFontTx/>
              <a:buNone/>
              <a:defRPr lang="en-US" sz="1200" b="1" dirty="0">
                <a:solidFill>
                  <a:schemeClr val="bg1"/>
                </a:solidFill>
              </a:defRPr>
            </a:lvl1pPr>
          </a:lstStyle>
          <a:p>
            <a:pPr marL="0" lvl="0" indent="0">
              <a:buNone/>
            </a:pPr>
            <a:r>
              <a:rPr lang="en-US" dirty="0"/>
              <a:t>CLICK TO EDIT PRESENTER NAME, TITLE</a:t>
            </a:r>
          </a:p>
        </p:txBody>
      </p:sp>
      <p:sp>
        <p:nvSpPr>
          <p:cNvPr id="14" name="Text Placeholder 25"/>
          <p:cNvSpPr>
            <a:spLocks noGrp="1"/>
          </p:cNvSpPr>
          <p:nvPr>
            <p:ph type="body" sz="quarter" idx="11" hasCustomPrompt="1"/>
          </p:nvPr>
        </p:nvSpPr>
        <p:spPr>
          <a:xfrm>
            <a:off x="476251" y="5778098"/>
            <a:ext cx="5292215" cy="285079"/>
          </a:xfrm>
          <a:prstGeom prst="rect">
            <a:avLst/>
          </a:prstGeom>
        </p:spPr>
        <p:txBody>
          <a:bodyPr vert="horz" lIns="0" tIns="45720" rIns="0" bIns="45720" rtlCol="0">
            <a:noAutofit/>
          </a:bodyPr>
          <a:lstStyle>
            <a:lvl1pPr>
              <a:buFontTx/>
              <a:buNone/>
              <a:defRPr lang="en-US" sz="1200" dirty="0">
                <a:solidFill>
                  <a:schemeClr val="bg1"/>
                </a:solidFill>
              </a:defRPr>
            </a:lvl1pPr>
          </a:lstStyle>
          <a:p>
            <a:pPr marL="0" lvl="0" indent="0">
              <a:buNone/>
            </a:pPr>
            <a:r>
              <a:rPr lang="en-US" dirty="0"/>
              <a:t>Click to edit date</a:t>
            </a:r>
          </a:p>
        </p:txBody>
      </p:sp>
      <p:sp>
        <p:nvSpPr>
          <p:cNvPr id="15" name="Title 1">
            <a:extLst>
              <a:ext uri="{FF2B5EF4-FFF2-40B4-BE49-F238E27FC236}">
                <a16:creationId xmlns:a16="http://schemas.microsoft.com/office/drawing/2014/main" id="{D3EED5AC-DFED-3C40-845F-1A274C2A520E}"/>
              </a:ext>
            </a:extLst>
          </p:cNvPr>
          <p:cNvSpPr>
            <a:spLocks noGrp="1"/>
          </p:cNvSpPr>
          <p:nvPr>
            <p:ph type="ctrTitle" hasCustomPrompt="1"/>
          </p:nvPr>
        </p:nvSpPr>
        <p:spPr>
          <a:xfrm>
            <a:off x="476250" y="1107945"/>
            <a:ext cx="7455877" cy="2387600"/>
          </a:xfrm>
          <a:prstGeom prst="rect">
            <a:avLst/>
          </a:prstGeom>
        </p:spPr>
        <p:txBody>
          <a:bodyPr lIns="0" rIns="0" anchor="b">
            <a:noAutofit/>
          </a:bodyPr>
          <a:lstStyle>
            <a:lvl1pPr algn="l">
              <a:defRPr sz="4050">
                <a:solidFill>
                  <a:schemeClr val="bg1"/>
                </a:solidFill>
              </a:defRPr>
            </a:lvl1pPr>
          </a:lstStyle>
          <a:p>
            <a:r>
              <a:rPr lang="en-US" dirty="0"/>
              <a:t>Click to edit master title style</a:t>
            </a:r>
          </a:p>
        </p:txBody>
      </p:sp>
      <p:sp>
        <p:nvSpPr>
          <p:cNvPr id="16" name="Subtitle 2">
            <a:extLst>
              <a:ext uri="{FF2B5EF4-FFF2-40B4-BE49-F238E27FC236}">
                <a16:creationId xmlns:a16="http://schemas.microsoft.com/office/drawing/2014/main" id="{3542EBDB-DC9D-7F42-AA20-E4B8D639D9B3}"/>
              </a:ext>
            </a:extLst>
          </p:cNvPr>
          <p:cNvSpPr>
            <a:spLocks noGrp="1"/>
          </p:cNvSpPr>
          <p:nvPr>
            <p:ph type="subTitle" idx="1" hasCustomPrompt="1"/>
          </p:nvPr>
        </p:nvSpPr>
        <p:spPr>
          <a:xfrm>
            <a:off x="476250" y="3511832"/>
            <a:ext cx="7455877" cy="748736"/>
          </a:xfrm>
          <a:prstGeom prst="rect">
            <a:avLst/>
          </a:prstGeom>
        </p:spPr>
        <p:txBody>
          <a:bodyPr lIns="0" rIns="0">
            <a:no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34A90FA1-F03D-2549-8188-6398E1C595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6468" y="5683349"/>
            <a:ext cx="1765650" cy="804992"/>
          </a:xfrm>
          <a:prstGeom prst="rect">
            <a:avLst/>
          </a:prstGeom>
        </p:spPr>
      </p:pic>
    </p:spTree>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5" name="Slide Number Placeholder 2">
            <a:extLst>
              <a:ext uri="{FF2B5EF4-FFF2-40B4-BE49-F238E27FC236}">
                <a16:creationId xmlns:a16="http://schemas.microsoft.com/office/drawing/2014/main" id="{EAC14891-D64E-C542-A7A8-F474CC8F303B}"/>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6" name="Footer Placeholder 3">
            <a:extLst>
              <a:ext uri="{FF2B5EF4-FFF2-40B4-BE49-F238E27FC236}">
                <a16:creationId xmlns:a16="http://schemas.microsoft.com/office/drawing/2014/main" id="{979D91AC-EB86-CA4F-982C-2E6D745610F9}"/>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
        <p:nvSpPr>
          <p:cNvPr id="7" name="Title 1"/>
          <p:cNvSpPr>
            <a:spLocks noGrp="1"/>
          </p:cNvSpPr>
          <p:nvPr>
            <p:ph type="title" hasCustomPrompt="1"/>
          </p:nvPr>
        </p:nvSpPr>
        <p:spPr>
          <a:xfrm>
            <a:off x="457201" y="387888"/>
            <a:ext cx="8058149" cy="779463"/>
          </a:xfrm>
        </p:spPr>
        <p:txBody>
          <a:bodyPr/>
          <a:lstStyle/>
          <a:p>
            <a:r>
              <a:rPr lang="en-US" dirty="0"/>
              <a:t>Click to edit master title style</a:t>
            </a:r>
          </a:p>
        </p:txBody>
      </p:sp>
      <p:sp>
        <p:nvSpPr>
          <p:cNvPr id="9" name="Content Placeholder 2"/>
          <p:cNvSpPr>
            <a:spLocks noGrp="1"/>
          </p:cNvSpPr>
          <p:nvPr>
            <p:ph idx="1" hasCustomPrompt="1"/>
          </p:nvPr>
        </p:nvSpPr>
        <p:spPr>
          <a:xfrm>
            <a:off x="457201" y="1276142"/>
            <a:ext cx="8058149" cy="48960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37C96A-7108-0E4A-8288-D0298EFED5B0}"/>
              </a:ext>
            </a:extLst>
          </p:cNvPr>
          <p:cNvSpPr>
            <a:spLocks noGrp="1"/>
          </p:cNvSpPr>
          <p:nvPr>
            <p:ph type="sldNum" sz="quarter" idx="10"/>
          </p:nvPr>
        </p:nvSpPr>
        <p:spPr/>
        <p:txBody>
          <a:bodyPr/>
          <a:lstStyle/>
          <a:p>
            <a:fld id="{4449AA43-E7FC-4749-8B70-993934806470}" type="slidenum">
              <a:rPr lang="en-US" smtClean="0"/>
              <a:pPr/>
              <a:t>‹#›</a:t>
            </a:fld>
            <a:endParaRPr lang="en-US"/>
          </a:p>
        </p:txBody>
      </p:sp>
      <p:sp>
        <p:nvSpPr>
          <p:cNvPr id="4" name="Footer Placeholder 3">
            <a:extLst>
              <a:ext uri="{FF2B5EF4-FFF2-40B4-BE49-F238E27FC236}">
                <a16:creationId xmlns:a16="http://schemas.microsoft.com/office/drawing/2014/main" id="{B983F952-C5D1-5545-A38D-A27DC894EAB0}"/>
              </a:ext>
            </a:extLst>
          </p:cNvPr>
          <p:cNvSpPr>
            <a:spLocks noGrp="1"/>
          </p:cNvSpPr>
          <p:nvPr>
            <p:ph type="ftr" sz="quarter" idx="11"/>
          </p:nvPr>
        </p:nvSpPr>
        <p:spPr/>
        <p:txBody>
          <a:bodyPr/>
          <a:lstStyle/>
          <a:p>
            <a:r>
              <a:rPr lang="en-US"/>
              <a:t>(Old Footer. Please delete)</a:t>
            </a:r>
            <a:endParaRPr lang="en-US" dirty="0"/>
          </a:p>
        </p:txBody>
      </p:sp>
      <p:sp>
        <p:nvSpPr>
          <p:cNvPr id="7" name="Rectangle 6">
            <a:extLst>
              <a:ext uri="{FF2B5EF4-FFF2-40B4-BE49-F238E27FC236}">
                <a16:creationId xmlns:a16="http://schemas.microsoft.com/office/drawing/2014/main" id="{84685B84-4BA2-F645-B136-B7518FB95831}"/>
              </a:ext>
            </a:extLst>
          </p:cNvPr>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8" name="Title 1">
            <a:extLst>
              <a:ext uri="{FF2B5EF4-FFF2-40B4-BE49-F238E27FC236}">
                <a16:creationId xmlns:a16="http://schemas.microsoft.com/office/drawing/2014/main" id="{D1841035-A681-6746-9DE7-B1C89851E421}"/>
              </a:ext>
            </a:extLst>
          </p:cNvPr>
          <p:cNvSpPr>
            <a:spLocks noGrp="1"/>
          </p:cNvSpPr>
          <p:nvPr>
            <p:ph type="title" hasCustomPrompt="1"/>
          </p:nvPr>
        </p:nvSpPr>
        <p:spPr>
          <a:xfrm>
            <a:off x="457201" y="387888"/>
            <a:ext cx="8058149" cy="779463"/>
          </a:xfrm>
        </p:spPr>
        <p:txBody>
          <a:bodyPr/>
          <a:lstStyle/>
          <a:p>
            <a:r>
              <a:rPr lang="en-US" dirty="0"/>
              <a:t>Click to edit master title style</a:t>
            </a:r>
          </a:p>
        </p:txBody>
      </p:sp>
      <p:sp>
        <p:nvSpPr>
          <p:cNvPr id="10" name="Content Placeholder 2">
            <a:extLst>
              <a:ext uri="{FF2B5EF4-FFF2-40B4-BE49-F238E27FC236}">
                <a16:creationId xmlns:a16="http://schemas.microsoft.com/office/drawing/2014/main" id="{8322AC62-D8A0-734E-8E02-4DFE20FCABBD}"/>
              </a:ext>
            </a:extLst>
          </p:cNvPr>
          <p:cNvSpPr>
            <a:spLocks noGrp="1"/>
          </p:cNvSpPr>
          <p:nvPr>
            <p:ph idx="1" hasCustomPrompt="1"/>
          </p:nvPr>
        </p:nvSpPr>
        <p:spPr>
          <a:xfrm>
            <a:off x="457201" y="1600201"/>
            <a:ext cx="8058149" cy="4571999"/>
          </a:xfrm>
        </p:spPr>
        <p:txBody>
          <a:bodyPr/>
          <a:lstStyle>
            <a:lvl1pPr>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a:extLst>
              <a:ext uri="{FF2B5EF4-FFF2-40B4-BE49-F238E27FC236}">
                <a16:creationId xmlns:a16="http://schemas.microsoft.com/office/drawing/2014/main" id="{445AEA4F-D07A-8B4E-A925-9BF76E790854}"/>
              </a:ext>
            </a:extLst>
          </p:cNvPr>
          <p:cNvSpPr>
            <a:spLocks noGrp="1"/>
          </p:cNvSpPr>
          <p:nvPr>
            <p:ph type="body" sz="quarter" idx="12" hasCustomPrompt="1"/>
          </p:nvPr>
        </p:nvSpPr>
        <p:spPr>
          <a:xfrm>
            <a:off x="457200" y="1058771"/>
            <a:ext cx="8056517" cy="430395"/>
          </a:xfrm>
        </p:spPr>
        <p:txBody>
          <a:bodyPr anchor="ctr" anchorCtr="0"/>
          <a:lstStyle>
            <a:lvl1pPr marL="0" indent="0">
              <a:buNone/>
              <a:defRPr sz="1500" baseline="0">
                <a:solidFill>
                  <a:schemeClr val="bg1">
                    <a:lumMod val="50000"/>
                  </a:schemeClr>
                </a:solidFill>
              </a:defRPr>
            </a:lvl1pPr>
          </a:lstStyle>
          <a:p>
            <a:pPr lvl="0"/>
            <a:r>
              <a:rPr lang="en-US" dirty="0"/>
              <a:t>Click to edit master subtitle style</a:t>
            </a:r>
          </a:p>
        </p:txBody>
      </p:sp>
    </p:spTree>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8" name="Rectangle 7"/>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6" name="Slide Number Placeholder 2">
            <a:extLst>
              <a:ext uri="{FF2B5EF4-FFF2-40B4-BE49-F238E27FC236}">
                <a16:creationId xmlns:a16="http://schemas.microsoft.com/office/drawing/2014/main" id="{A4B2780C-AB29-0A4E-9779-3C25988F03DE}"/>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7" name="Footer Placeholder 3">
            <a:extLst>
              <a:ext uri="{FF2B5EF4-FFF2-40B4-BE49-F238E27FC236}">
                <a16:creationId xmlns:a16="http://schemas.microsoft.com/office/drawing/2014/main" id="{8D96731E-D325-A947-AF80-66CA0C375AE8}"/>
              </a:ext>
            </a:extLst>
          </p:cNvPr>
          <p:cNvSpPr>
            <a:spLocks noGrp="1"/>
          </p:cNvSpPr>
          <p:nvPr>
            <p:ph type="ftr" sz="quarter" idx="11"/>
          </p:nvPr>
        </p:nvSpPr>
        <p:spPr>
          <a:xfrm>
            <a:off x="187778" y="6942140"/>
            <a:ext cx="3557746" cy="365125"/>
          </a:xfrm>
        </p:spPr>
        <p:txBody>
          <a:bodyPr/>
          <a:lstStyle/>
          <a:p>
            <a:r>
              <a:rPr lang="en-US"/>
              <a:t>(Old Footer. Please delete)</a:t>
            </a:r>
            <a:endParaRPr lang="en-US" dirty="0"/>
          </a:p>
        </p:txBody>
      </p:sp>
      <p:sp>
        <p:nvSpPr>
          <p:cNvPr id="9" name="Title 1"/>
          <p:cNvSpPr>
            <a:spLocks noGrp="1"/>
          </p:cNvSpPr>
          <p:nvPr>
            <p:ph type="title" hasCustomPrompt="1"/>
          </p:nvPr>
        </p:nvSpPr>
        <p:spPr>
          <a:xfrm>
            <a:off x="457200" y="384049"/>
            <a:ext cx="7886700" cy="779463"/>
          </a:xfrm>
        </p:spPr>
        <p:txBody>
          <a:bodyPr>
            <a:noAutofit/>
          </a:bodyPr>
          <a:lstStyle/>
          <a:p>
            <a:r>
              <a:rPr lang="en-US" dirty="0"/>
              <a:t>Click to edit master title style</a:t>
            </a:r>
          </a:p>
        </p:txBody>
      </p:sp>
      <p:sp>
        <p:nvSpPr>
          <p:cNvPr id="10" name="Content Placeholder 2"/>
          <p:cNvSpPr>
            <a:spLocks noGrp="1"/>
          </p:cNvSpPr>
          <p:nvPr>
            <p:ph sz="half" idx="1" hasCustomPrompt="1"/>
          </p:nvPr>
        </p:nvSpPr>
        <p:spPr>
          <a:xfrm>
            <a:off x="457200" y="1742497"/>
            <a:ext cx="3768992" cy="4429703"/>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2" hasCustomPrompt="1"/>
          </p:nvPr>
        </p:nvSpPr>
        <p:spPr>
          <a:xfrm>
            <a:off x="4582390" y="1742497"/>
            <a:ext cx="3761510" cy="442970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 Photo Right">
    <p:spTree>
      <p:nvGrpSpPr>
        <p:cNvPr id="1" name=""/>
        <p:cNvGrpSpPr/>
        <p:nvPr/>
      </p:nvGrpSpPr>
      <p:grpSpPr>
        <a:xfrm>
          <a:off x="0" y="0"/>
          <a:ext cx="0" cy="0"/>
          <a:chOff x="0" y="0"/>
          <a:chExt cx="0" cy="0"/>
        </a:xfrm>
      </p:grpSpPr>
      <p:sp>
        <p:nvSpPr>
          <p:cNvPr id="8" name="Rectangle 7"/>
          <p:cNvSpPr/>
          <p:nvPr userDrawn="1"/>
        </p:nvSpPr>
        <p:spPr>
          <a:xfrm>
            <a:off x="7215188" y="6509953"/>
            <a:ext cx="1747311" cy="276999"/>
          </a:xfrm>
          <a:prstGeom prst="rect">
            <a:avLst/>
          </a:prstGeom>
        </p:spPr>
        <p:txBody>
          <a:bodyPr vert="horz" lIns="51435" tIns="25718" rIns="51435" bIns="25718" rtlCol="0" anchor="ctr" anchorCtr="0"/>
          <a:lstStyle/>
          <a:p>
            <a:pPr lvl="0" algn="r"/>
            <a:fld id="{466DC4B2-442B-4360-95DD-3F12243C864D}" type="slidenum">
              <a:rPr lang="en-US" sz="675" smtClean="0">
                <a:solidFill>
                  <a:srgbClr val="8C8279"/>
                </a:solidFill>
              </a:rPr>
              <a:t>‹#›</a:t>
            </a:fld>
            <a:endParaRPr lang="en-US" sz="675" dirty="0">
              <a:solidFill>
                <a:srgbClr val="8C8279"/>
              </a:solidFill>
            </a:endParaRPr>
          </a:p>
        </p:txBody>
      </p:sp>
      <p:sp>
        <p:nvSpPr>
          <p:cNvPr id="7" name="Slide Number Placeholder 2">
            <a:extLst>
              <a:ext uri="{FF2B5EF4-FFF2-40B4-BE49-F238E27FC236}">
                <a16:creationId xmlns:a16="http://schemas.microsoft.com/office/drawing/2014/main" id="{6FAF907F-04CB-6842-865C-E7604AE3E413}"/>
              </a:ext>
            </a:extLst>
          </p:cNvPr>
          <p:cNvSpPr>
            <a:spLocks noGrp="1"/>
          </p:cNvSpPr>
          <p:nvPr>
            <p:ph type="sldNum" sz="quarter" idx="10"/>
          </p:nvPr>
        </p:nvSpPr>
        <p:spPr>
          <a:xfrm>
            <a:off x="6966648" y="6942140"/>
            <a:ext cx="2057400" cy="365125"/>
          </a:xfrm>
        </p:spPr>
        <p:txBody>
          <a:bodyPr/>
          <a:lstStyle/>
          <a:p>
            <a:fld id="{4449AA43-E7FC-4749-8B70-993934806470}" type="slidenum">
              <a:rPr lang="en-US" smtClean="0"/>
              <a:pPr/>
              <a:t>‹#›</a:t>
            </a:fld>
            <a:endParaRPr lang="en-US"/>
          </a:p>
        </p:txBody>
      </p:sp>
      <p:sp>
        <p:nvSpPr>
          <p:cNvPr id="9" name="Footer Placeholder 3">
            <a:extLst>
              <a:ext uri="{FF2B5EF4-FFF2-40B4-BE49-F238E27FC236}">
                <a16:creationId xmlns:a16="http://schemas.microsoft.com/office/drawing/2014/main" id="{03CBC16C-8A88-3A46-ACB2-229CDA63100A}"/>
              </a:ext>
            </a:extLst>
          </p:cNvPr>
          <p:cNvSpPr>
            <a:spLocks noGrp="1"/>
          </p:cNvSpPr>
          <p:nvPr>
            <p:ph type="ftr" sz="quarter" idx="12"/>
          </p:nvPr>
        </p:nvSpPr>
        <p:spPr>
          <a:xfrm>
            <a:off x="187778" y="6942140"/>
            <a:ext cx="3557746" cy="365125"/>
          </a:xfrm>
        </p:spPr>
        <p:txBody>
          <a:bodyPr/>
          <a:lstStyle/>
          <a:p>
            <a:r>
              <a:rPr lang="en-US"/>
              <a:t>(Old Footer. Please delete)</a:t>
            </a:r>
            <a:endParaRPr lang="en-US" dirty="0"/>
          </a:p>
        </p:txBody>
      </p:sp>
      <p:sp>
        <p:nvSpPr>
          <p:cNvPr id="10" name="Title 1">
            <a:extLst>
              <a:ext uri="{FF2B5EF4-FFF2-40B4-BE49-F238E27FC236}">
                <a16:creationId xmlns:a16="http://schemas.microsoft.com/office/drawing/2014/main" id="{98D07A8A-91C5-0840-97A5-D4C209DFFD09}"/>
              </a:ext>
            </a:extLst>
          </p:cNvPr>
          <p:cNvSpPr>
            <a:spLocks noGrp="1"/>
          </p:cNvSpPr>
          <p:nvPr>
            <p:ph type="title" hasCustomPrompt="1"/>
          </p:nvPr>
        </p:nvSpPr>
        <p:spPr>
          <a:xfrm>
            <a:off x="458311" y="384049"/>
            <a:ext cx="4456589" cy="779463"/>
          </a:xfrm>
        </p:spPr>
        <p:txBody>
          <a:bodyPr/>
          <a:lstStyle/>
          <a:p>
            <a:r>
              <a:rPr lang="en-US" dirty="0"/>
              <a:t>Click to edit master </a:t>
            </a:r>
            <a:br>
              <a:rPr lang="en-US" dirty="0"/>
            </a:br>
            <a:r>
              <a:rPr lang="en-US" dirty="0"/>
              <a:t>title style</a:t>
            </a:r>
          </a:p>
        </p:txBody>
      </p:sp>
      <p:sp>
        <p:nvSpPr>
          <p:cNvPr id="11" name="Content Placeholder 2">
            <a:extLst>
              <a:ext uri="{FF2B5EF4-FFF2-40B4-BE49-F238E27FC236}">
                <a16:creationId xmlns:a16="http://schemas.microsoft.com/office/drawing/2014/main" id="{8E8D08C8-3F69-CE4D-B88E-6E12715F893E}"/>
              </a:ext>
            </a:extLst>
          </p:cNvPr>
          <p:cNvSpPr>
            <a:spLocks noGrp="1"/>
          </p:cNvSpPr>
          <p:nvPr>
            <p:ph sz="half" idx="1" hasCustomPrompt="1"/>
          </p:nvPr>
        </p:nvSpPr>
        <p:spPr>
          <a:xfrm>
            <a:off x="458310" y="1825625"/>
            <a:ext cx="4454792" cy="4351338"/>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a:extLst>
              <a:ext uri="{FF2B5EF4-FFF2-40B4-BE49-F238E27FC236}">
                <a16:creationId xmlns:a16="http://schemas.microsoft.com/office/drawing/2014/main" id="{C3A0E5CD-DE14-DF4F-A0C0-5F66C9E020CC}"/>
              </a:ext>
            </a:extLst>
          </p:cNvPr>
          <p:cNvSpPr>
            <a:spLocks noGrp="1"/>
          </p:cNvSpPr>
          <p:nvPr>
            <p:ph type="pic" sz="quarter" idx="11"/>
          </p:nvPr>
        </p:nvSpPr>
        <p:spPr>
          <a:xfrm>
            <a:off x="5257800" y="-1"/>
            <a:ext cx="3886200" cy="6858001"/>
          </a:xfrm>
        </p:spPr>
        <p:txBody>
          <a:bodyPr/>
          <a:lstStyle/>
          <a:p>
            <a:endParaRPr lang="en-US"/>
          </a:p>
        </p:txBody>
      </p:sp>
    </p:spTree>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966648" y="6942140"/>
            <a:ext cx="2057400" cy="365125"/>
          </a:xfrm>
          <a:prstGeom prst="rect">
            <a:avLst/>
          </a:prstGeom>
        </p:spPr>
        <p:txBody>
          <a:bodyPr vert="horz" lIns="91440" tIns="45720" rIns="91440" bIns="45720" rtlCol="0" anchor="ctr" anchorCtr="0"/>
          <a:lstStyle>
            <a:lvl1pPr algn="r">
              <a:defRPr lang="en-US" sz="675" smtClean="0">
                <a:solidFill>
                  <a:schemeClr val="tx1"/>
                </a:solidFill>
              </a:defRPr>
            </a:lvl1pPr>
          </a:lstStyle>
          <a:p>
            <a:fld id="{4449AA43-E7FC-4749-8B70-993934806470}" type="slidenum">
              <a:rPr lang="en-US" smtClean="0"/>
              <a:pPr/>
              <a:t>‹#›</a:t>
            </a:fld>
            <a:endParaRPr lang="en-US"/>
          </a:p>
        </p:txBody>
      </p:sp>
      <p:sp>
        <p:nvSpPr>
          <p:cNvPr id="7" name="Footer Placeholder 6"/>
          <p:cNvSpPr>
            <a:spLocks noGrp="1"/>
          </p:cNvSpPr>
          <p:nvPr>
            <p:ph type="ftr" sz="quarter" idx="3"/>
          </p:nvPr>
        </p:nvSpPr>
        <p:spPr>
          <a:xfrm>
            <a:off x="187778" y="6942140"/>
            <a:ext cx="3557746" cy="365125"/>
          </a:xfrm>
          <a:prstGeom prst="rect">
            <a:avLst/>
          </a:prstGeom>
        </p:spPr>
        <p:txBody>
          <a:bodyPr vert="horz" lIns="91440" tIns="45720" rIns="91440" bIns="45720" rtlCol="0" anchor="ctr" anchorCtr="0"/>
          <a:lstStyle>
            <a:lvl1pPr algn="l">
              <a:defRPr lang="en-US" sz="675" dirty="0">
                <a:solidFill>
                  <a:schemeClr val="tx1"/>
                </a:solidFill>
              </a:defRPr>
            </a:lvl1pPr>
          </a:lstStyle>
          <a:p>
            <a:r>
              <a:rPr lang="en-US"/>
              <a:t>(Old Footer. Please delete)</a:t>
            </a:r>
            <a:endParaRPr lang="en-US" dirty="0"/>
          </a:p>
        </p:txBody>
      </p:sp>
      <p:sp>
        <p:nvSpPr>
          <p:cNvPr id="8" name="Rectangle 7"/>
          <p:cNvSpPr/>
          <p:nvPr userDrawn="1"/>
        </p:nvSpPr>
        <p:spPr>
          <a:xfrm>
            <a:off x="457202" y="6418672"/>
            <a:ext cx="5758109" cy="276999"/>
          </a:xfrm>
          <a:prstGeom prst="rect">
            <a:avLst/>
          </a:prstGeom>
        </p:spPr>
        <p:txBody>
          <a:bodyPr vert="horz" lIns="0" tIns="25718" rIns="0" bIns="25718" rtlCol="0" anchor="ctr" anchorCtr="0"/>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675" dirty="0">
                <a:solidFill>
                  <a:srgbClr val="8C8279"/>
                </a:solidFill>
              </a:rPr>
              <a:t>Confidential—For Use By Authorized Employees Only. Do Not Distribute</a:t>
            </a:r>
            <a:r>
              <a:rPr lang="en-US" sz="675" dirty="0">
                <a:solidFill>
                  <a:schemeClr val="bg2"/>
                </a:solidFill>
              </a:rPr>
              <a:t>.</a:t>
            </a:r>
          </a:p>
        </p:txBody>
      </p:sp>
      <p:sp>
        <p:nvSpPr>
          <p:cNvPr id="13" name="Title Placeholder 1"/>
          <p:cNvSpPr>
            <a:spLocks noGrp="1"/>
          </p:cNvSpPr>
          <p:nvPr>
            <p:ph type="title"/>
          </p:nvPr>
        </p:nvSpPr>
        <p:spPr>
          <a:xfrm>
            <a:off x="457201" y="387888"/>
            <a:ext cx="8058149" cy="779463"/>
          </a:xfrm>
          <a:prstGeom prst="rect">
            <a:avLst/>
          </a:prstGeom>
        </p:spPr>
        <p:txBody>
          <a:bodyPr vert="horz" lIns="91440" tIns="45720" rIns="91440" bIns="45720" rtlCol="0" anchor="ctr">
            <a:noAutofit/>
          </a:bodyPr>
          <a:lstStyle/>
          <a:p>
            <a:r>
              <a:rPr lang="en-US" dirty="0"/>
              <a:t>Click to edit master title style</a:t>
            </a:r>
          </a:p>
        </p:txBody>
      </p:sp>
      <p:sp>
        <p:nvSpPr>
          <p:cNvPr id="14" name="Text Placeholder 2"/>
          <p:cNvSpPr>
            <a:spLocks noGrp="1"/>
          </p:cNvSpPr>
          <p:nvPr>
            <p:ph type="body" idx="1"/>
          </p:nvPr>
        </p:nvSpPr>
        <p:spPr>
          <a:xfrm>
            <a:off x="457201" y="1276142"/>
            <a:ext cx="8058149" cy="489605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19083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transition>
    <p:wipe/>
  </p:transition>
  <p:hf sldNum="0" hdr="0" ftr="0" dt="0"/>
  <p:txStyles>
    <p:titleStyle>
      <a:lvl1pPr algn="l" defTabSz="51435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100013" indent="-100013" algn="l" defTabSz="514350" rtl="0" eaLnBrk="1" latinLnBrk="0" hangingPunct="1">
        <a:lnSpc>
          <a:spcPct val="100000"/>
        </a:lnSpc>
        <a:spcBef>
          <a:spcPts val="675"/>
        </a:spcBef>
        <a:buClr>
          <a:schemeClr val="accent1"/>
        </a:buClr>
        <a:buFont typeface="Arial"/>
        <a:buChar char="•"/>
        <a:tabLst/>
        <a:defRPr sz="1800" kern="1200">
          <a:solidFill>
            <a:schemeClr val="tx1"/>
          </a:solidFill>
          <a:latin typeface="+mn-lt"/>
          <a:ea typeface="+mn-ea"/>
          <a:cs typeface="+mn-cs"/>
        </a:defRPr>
      </a:lvl1pPr>
      <a:lvl2pPr marL="357188" indent="-100013" algn="l" defTabSz="514350" rtl="0" eaLnBrk="1" latinLnBrk="0" hangingPunct="1">
        <a:lnSpc>
          <a:spcPct val="100000"/>
        </a:lnSpc>
        <a:spcBef>
          <a:spcPts val="675"/>
        </a:spcBef>
        <a:buClr>
          <a:schemeClr val="accent1"/>
        </a:buClr>
        <a:buFont typeface="Helvetica" charset="0"/>
        <a:buChar char="-"/>
        <a:tabLst/>
        <a:defRPr sz="1500" kern="1200">
          <a:solidFill>
            <a:schemeClr val="tx1"/>
          </a:solidFill>
          <a:latin typeface="+mn-lt"/>
          <a:ea typeface="+mn-ea"/>
          <a:cs typeface="+mn-cs"/>
        </a:defRPr>
      </a:lvl2pPr>
      <a:lvl3pPr marL="585788" indent="-71438" algn="l" defTabSz="514350" rtl="0" eaLnBrk="1" latinLnBrk="0" hangingPunct="1">
        <a:lnSpc>
          <a:spcPct val="100000"/>
        </a:lnSpc>
        <a:spcBef>
          <a:spcPts val="675"/>
        </a:spcBef>
        <a:buClr>
          <a:schemeClr val="accent1"/>
        </a:buClr>
        <a:buFont typeface="Arial"/>
        <a:buChar char="•"/>
        <a:tabLst/>
        <a:defRPr sz="1350" kern="1200">
          <a:solidFill>
            <a:schemeClr val="tx1"/>
          </a:solidFill>
          <a:latin typeface="+mn-lt"/>
          <a:ea typeface="+mn-ea"/>
          <a:cs typeface="+mn-cs"/>
        </a:defRPr>
      </a:lvl3pPr>
      <a:lvl4pPr marL="842070" indent="-70545" algn="l" defTabSz="514350" rtl="0" eaLnBrk="1" latinLnBrk="0" hangingPunct="1">
        <a:lnSpc>
          <a:spcPct val="100000"/>
        </a:lnSpc>
        <a:spcBef>
          <a:spcPts val="675"/>
        </a:spcBef>
        <a:buClr>
          <a:schemeClr val="accent1"/>
        </a:buClr>
        <a:buFont typeface="Arial"/>
        <a:buChar char="•"/>
        <a:tabLst/>
        <a:defRPr sz="1200" kern="1200">
          <a:solidFill>
            <a:schemeClr val="tx1"/>
          </a:solidFill>
          <a:latin typeface="+mn-lt"/>
          <a:ea typeface="+mn-ea"/>
          <a:cs typeface="+mn-cs"/>
        </a:defRPr>
      </a:lvl4pPr>
      <a:lvl5pPr marL="1098352" indent="-69652" algn="l" defTabSz="514350" rtl="0" eaLnBrk="1" latinLnBrk="0" hangingPunct="1">
        <a:lnSpc>
          <a:spcPct val="100000"/>
        </a:lnSpc>
        <a:spcBef>
          <a:spcPts val="675"/>
        </a:spcBef>
        <a:buClr>
          <a:schemeClr val="accent1"/>
        </a:buClr>
        <a:buFont typeface="Arial"/>
        <a:buChar char="•"/>
        <a:tabLst/>
        <a:defRPr sz="12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4128">
          <p15:clr>
            <a:srgbClr val="F26B43"/>
          </p15:clr>
        </p15:guide>
        <p15:guide id="4" pos="4416">
          <p15:clr>
            <a:srgbClr val="F26B43"/>
          </p15:clr>
        </p15:guide>
        <p15:guide id="5" pos="4704">
          <p15:clr>
            <a:srgbClr val="F26B43"/>
          </p15:clr>
        </p15:guide>
        <p15:guide id="6" pos="4992">
          <p15:clr>
            <a:srgbClr val="F26B43"/>
          </p15:clr>
        </p15:guide>
        <p15:guide id="7" pos="3552">
          <p15:clr>
            <a:srgbClr val="F26B43"/>
          </p15:clr>
        </p15:guide>
        <p15:guide id="8" pos="3264">
          <p15:clr>
            <a:srgbClr val="F26B43"/>
          </p15:clr>
        </p15:guide>
        <p15:guide id="9" pos="2976">
          <p15:clr>
            <a:srgbClr val="F26B43"/>
          </p15:clr>
        </p15:guide>
        <p15:guide id="10" pos="2688">
          <p15:clr>
            <a:srgbClr val="F26B43"/>
          </p15:clr>
        </p15:guide>
        <p15:guide id="11" pos="5280">
          <p15:clr>
            <a:srgbClr val="F26B43"/>
          </p15:clr>
        </p15:guide>
        <p15:guide id="12" pos="5568">
          <p15:clr>
            <a:srgbClr val="F26B43"/>
          </p15:clr>
        </p15:guide>
        <p15:guide id="13" orient="horz" pos="2448">
          <p15:clr>
            <a:srgbClr val="F26B43"/>
          </p15:clr>
        </p15:guide>
        <p15:guide id="14" orient="horz" pos="2736">
          <p15:clr>
            <a:srgbClr val="F26B43"/>
          </p15:clr>
        </p15:guide>
        <p15:guide id="15" orient="horz" pos="1872">
          <p15:clr>
            <a:srgbClr val="F26B43"/>
          </p15:clr>
        </p15:guide>
        <p15:guide id="16" orient="horz" pos="1584">
          <p15:clr>
            <a:srgbClr val="F26B43"/>
          </p15:clr>
        </p15:guide>
        <p15:guide id="17" orient="horz" pos="1296">
          <p15:clr>
            <a:srgbClr val="F26B43"/>
          </p15:clr>
        </p15:guide>
        <p15:guide id="18" orient="horz" pos="1008">
          <p15:clr>
            <a:srgbClr val="F26B43"/>
          </p15:clr>
        </p15:guide>
        <p15:guide id="19" orient="horz" pos="720">
          <p15:clr>
            <a:srgbClr val="F26B43"/>
          </p15:clr>
        </p15:guide>
        <p15:guide id="20" orient="horz" pos="576">
          <p15:clr>
            <a:srgbClr val="F26B43"/>
          </p15:clr>
        </p15:guide>
        <p15:guide id="21" orient="horz" pos="288">
          <p15:clr>
            <a:srgbClr val="F26B43"/>
          </p15:clr>
        </p15:guide>
        <p15:guide id="22" orient="horz">
          <p15:clr>
            <a:srgbClr val="F26B43"/>
          </p15:clr>
        </p15:guide>
        <p15:guide id="23" pos="5856">
          <p15:clr>
            <a:srgbClr val="F26B43"/>
          </p15:clr>
        </p15:guide>
        <p15:guide id="24" pos="6144">
          <p15:clr>
            <a:srgbClr val="F26B43"/>
          </p15:clr>
        </p15:guide>
        <p15:guide id="25" pos="6432">
          <p15:clr>
            <a:srgbClr val="F26B43"/>
          </p15:clr>
        </p15:guide>
        <p15:guide id="26" pos="6720">
          <p15:clr>
            <a:srgbClr val="F26B43"/>
          </p15:clr>
        </p15:guide>
        <p15:guide id="27" pos="7008">
          <p15:clr>
            <a:srgbClr val="F26B43"/>
          </p15:clr>
        </p15:guide>
        <p15:guide id="28" pos="7296">
          <p15:clr>
            <a:srgbClr val="F26B43"/>
          </p15:clr>
        </p15:guide>
        <p15:guide id="29" pos="2400">
          <p15:clr>
            <a:srgbClr val="F26B43"/>
          </p15:clr>
        </p15:guide>
        <p15:guide id="30" pos="2112">
          <p15:clr>
            <a:srgbClr val="F26B43"/>
          </p15:clr>
        </p15:guide>
        <p15:guide id="31" pos="1824">
          <p15:clr>
            <a:srgbClr val="F26B43"/>
          </p15:clr>
        </p15:guide>
        <p15:guide id="32" pos="1536">
          <p15:clr>
            <a:srgbClr val="F26B43"/>
          </p15:clr>
        </p15:guide>
        <p15:guide id="33" pos="1248">
          <p15:clr>
            <a:srgbClr val="F26B43"/>
          </p15:clr>
        </p15:guide>
        <p15:guide id="34" pos="960">
          <p15:clr>
            <a:srgbClr val="F26B43"/>
          </p15:clr>
        </p15:guide>
        <p15:guide id="35" pos="672">
          <p15:clr>
            <a:srgbClr val="F26B43"/>
          </p15:clr>
        </p15:guide>
        <p15:guide id="36" pos="384">
          <p15:clr>
            <a:srgbClr val="F26B43"/>
          </p15:clr>
        </p15:guide>
        <p15:guide id="37" orient="horz" pos="3024">
          <p15:clr>
            <a:srgbClr val="F26B43"/>
          </p15:clr>
        </p15:guide>
        <p15:guide id="38" orient="horz" pos="3312">
          <p15:clr>
            <a:srgbClr val="F26B43"/>
          </p15:clr>
        </p15:guide>
        <p15:guide id="39" orient="horz" pos="3600">
          <p15:clr>
            <a:srgbClr val="F26B43"/>
          </p15:clr>
        </p15:guide>
        <p15:guide id="40" orient="horz" pos="3888">
          <p15:clr>
            <a:srgbClr val="F26B43"/>
          </p15:clr>
        </p15:guide>
        <p15:guide id="41" orient="horz" pos="40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7F2434-4C3D-F141-8AE8-AC9F8464DFB5}"/>
              </a:ext>
            </a:extLst>
          </p:cNvPr>
          <p:cNvSpPr>
            <a:spLocks noGrp="1"/>
          </p:cNvSpPr>
          <p:nvPr>
            <p:ph type="body" sz="quarter" idx="12"/>
          </p:nvPr>
        </p:nvSpPr>
        <p:spPr/>
        <p:txBody>
          <a:bodyPr/>
          <a:lstStyle/>
          <a:p>
            <a:r>
              <a:rPr lang="en-US" dirty="0"/>
              <a:t>Neal Fraser, Solutions Manager</a:t>
            </a:r>
          </a:p>
        </p:txBody>
      </p:sp>
      <p:sp>
        <p:nvSpPr>
          <p:cNvPr id="3" name="Text Placeholder 2">
            <a:extLst>
              <a:ext uri="{FF2B5EF4-FFF2-40B4-BE49-F238E27FC236}">
                <a16:creationId xmlns:a16="http://schemas.microsoft.com/office/drawing/2014/main" id="{2CBF6190-904D-1747-A45C-8EEA87EEADC6}"/>
              </a:ext>
            </a:extLst>
          </p:cNvPr>
          <p:cNvSpPr>
            <a:spLocks noGrp="1"/>
          </p:cNvSpPr>
          <p:nvPr>
            <p:ph type="body" sz="quarter" idx="13"/>
          </p:nvPr>
        </p:nvSpPr>
        <p:spPr/>
        <p:txBody>
          <a:bodyPr/>
          <a:lstStyle/>
          <a:p>
            <a:r>
              <a:rPr lang="en-US" dirty="0"/>
              <a:t>04/04/2018</a:t>
            </a:r>
          </a:p>
        </p:txBody>
      </p:sp>
      <p:sp>
        <p:nvSpPr>
          <p:cNvPr id="4" name="Title 3">
            <a:extLst>
              <a:ext uri="{FF2B5EF4-FFF2-40B4-BE49-F238E27FC236}">
                <a16:creationId xmlns:a16="http://schemas.microsoft.com/office/drawing/2014/main" id="{E3AD4BF3-DE5D-BA49-A7FB-4C0134BD5FC9}"/>
              </a:ext>
            </a:extLst>
          </p:cNvPr>
          <p:cNvSpPr>
            <a:spLocks noGrp="1"/>
          </p:cNvSpPr>
          <p:nvPr>
            <p:ph type="ctrTitle"/>
          </p:nvPr>
        </p:nvSpPr>
        <p:spPr/>
        <p:txBody>
          <a:bodyPr/>
          <a:lstStyle/>
          <a:p>
            <a:r>
              <a:rPr lang="en-US" dirty="0" err="1"/>
              <a:t>CoverMyMeds</a:t>
            </a:r>
            <a:endParaRPr lang="en-US" dirty="0"/>
          </a:p>
        </p:txBody>
      </p:sp>
      <p:sp>
        <p:nvSpPr>
          <p:cNvPr id="5" name="Subtitle 4">
            <a:extLst>
              <a:ext uri="{FF2B5EF4-FFF2-40B4-BE49-F238E27FC236}">
                <a16:creationId xmlns:a16="http://schemas.microsoft.com/office/drawing/2014/main" id="{FE291527-B2F4-9A47-92CB-EF96E45E538A}"/>
              </a:ext>
            </a:extLst>
          </p:cNvPr>
          <p:cNvSpPr>
            <a:spLocks noGrp="1"/>
          </p:cNvSpPr>
          <p:nvPr>
            <p:ph type="subTitle" idx="1"/>
          </p:nvPr>
        </p:nvSpPr>
        <p:spPr/>
        <p:txBody>
          <a:bodyPr/>
          <a:lstStyle/>
          <a:p>
            <a:r>
              <a:rPr lang="en-US" dirty="0"/>
              <a:t>Saves 15 minutes per medication!</a:t>
            </a:r>
          </a:p>
        </p:txBody>
      </p:sp>
    </p:spTree>
    <p:extLst>
      <p:ext uri="{BB962C8B-B14F-4D97-AF65-F5344CB8AC3E}">
        <p14:creationId xmlns:p14="http://schemas.microsoft.com/office/powerpoint/2010/main" val="194605318"/>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603A211-56B1-4241-AFBA-044A3650CAF3}"/>
              </a:ext>
            </a:extLst>
          </p:cNvPr>
          <p:cNvSpPr>
            <a:spLocks noGrp="1"/>
          </p:cNvSpPr>
          <p:nvPr>
            <p:ph type="title"/>
          </p:nvPr>
        </p:nvSpPr>
        <p:spPr>
          <a:xfrm>
            <a:off x="96593" y="323494"/>
            <a:ext cx="8058149" cy="779463"/>
          </a:xfrm>
        </p:spPr>
        <p:txBody>
          <a:bodyPr/>
          <a:lstStyle/>
          <a:p>
            <a:r>
              <a:rPr lang="en-US" sz="3600" dirty="0"/>
              <a:t>Provider Workflow- Task to Staff</a:t>
            </a:r>
          </a:p>
        </p:txBody>
      </p:sp>
      <p:pic>
        <p:nvPicPr>
          <p:cNvPr id="4" name="Picture 3">
            <a:extLst>
              <a:ext uri="{FF2B5EF4-FFF2-40B4-BE49-F238E27FC236}">
                <a16:creationId xmlns:a16="http://schemas.microsoft.com/office/drawing/2014/main" id="{EFB7D868-CDE6-E44D-8E6C-9655A28B663E}"/>
              </a:ext>
            </a:extLst>
          </p:cNvPr>
          <p:cNvPicPr>
            <a:picLocks noChangeAspect="1"/>
          </p:cNvPicPr>
          <p:nvPr/>
        </p:nvPicPr>
        <p:blipFill>
          <a:blip r:embed="rId2"/>
          <a:stretch>
            <a:fillRect/>
          </a:stretch>
        </p:blipFill>
        <p:spPr>
          <a:xfrm>
            <a:off x="0" y="1112648"/>
            <a:ext cx="9144000" cy="4632704"/>
          </a:xfrm>
          <a:prstGeom prst="rect">
            <a:avLst/>
          </a:prstGeom>
        </p:spPr>
      </p:pic>
      <p:sp>
        <p:nvSpPr>
          <p:cNvPr id="5" name="TextBox 4">
            <a:extLst>
              <a:ext uri="{FF2B5EF4-FFF2-40B4-BE49-F238E27FC236}">
                <a16:creationId xmlns:a16="http://schemas.microsoft.com/office/drawing/2014/main" id="{5E61D196-F702-574F-9FD6-6018A126B311}"/>
              </a:ext>
            </a:extLst>
          </p:cNvPr>
          <p:cNvSpPr txBox="1"/>
          <p:nvPr/>
        </p:nvSpPr>
        <p:spPr>
          <a:xfrm>
            <a:off x="0" y="5974700"/>
            <a:ext cx="9047407" cy="369332"/>
          </a:xfrm>
          <a:prstGeom prst="rect">
            <a:avLst/>
          </a:prstGeom>
          <a:noFill/>
        </p:spPr>
        <p:txBody>
          <a:bodyPr wrap="square" rtlCol="0">
            <a:spAutoFit/>
          </a:bodyPr>
          <a:lstStyle/>
          <a:p>
            <a:pPr marL="285750" indent="-285750">
              <a:buFont typeface="Arial" panose="020B0604020202020204" pitchFamily="34" charset="0"/>
              <a:buChar char="•"/>
            </a:pPr>
            <a:r>
              <a:rPr lang="en-US" dirty="0"/>
              <a:t>Alternatively the provider can task the </a:t>
            </a:r>
            <a:r>
              <a:rPr lang="en-US" dirty="0" err="1"/>
              <a:t>ePA</a:t>
            </a:r>
            <a:r>
              <a:rPr lang="en-US" dirty="0"/>
              <a:t> to a staff member</a:t>
            </a:r>
          </a:p>
        </p:txBody>
      </p:sp>
    </p:spTree>
    <p:extLst>
      <p:ext uri="{BB962C8B-B14F-4D97-AF65-F5344CB8AC3E}">
        <p14:creationId xmlns:p14="http://schemas.microsoft.com/office/powerpoint/2010/main" val="3611781525"/>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37067B-9977-8749-B20B-7A6AFD13E094}"/>
              </a:ext>
            </a:extLst>
          </p:cNvPr>
          <p:cNvPicPr>
            <a:picLocks noChangeAspect="1"/>
          </p:cNvPicPr>
          <p:nvPr/>
        </p:nvPicPr>
        <p:blipFill>
          <a:blip r:embed="rId2"/>
          <a:stretch>
            <a:fillRect/>
          </a:stretch>
        </p:blipFill>
        <p:spPr>
          <a:xfrm>
            <a:off x="0" y="1110436"/>
            <a:ext cx="9144000" cy="4637128"/>
          </a:xfrm>
          <a:prstGeom prst="rect">
            <a:avLst/>
          </a:prstGeom>
        </p:spPr>
      </p:pic>
      <p:sp>
        <p:nvSpPr>
          <p:cNvPr id="4" name="Title 3">
            <a:extLst>
              <a:ext uri="{FF2B5EF4-FFF2-40B4-BE49-F238E27FC236}">
                <a16:creationId xmlns:a16="http://schemas.microsoft.com/office/drawing/2014/main" id="{471A8BE6-5F6F-F342-BAE7-59C9C36A901D}"/>
              </a:ext>
            </a:extLst>
          </p:cNvPr>
          <p:cNvSpPr>
            <a:spLocks noGrp="1"/>
          </p:cNvSpPr>
          <p:nvPr>
            <p:ph type="title"/>
          </p:nvPr>
        </p:nvSpPr>
        <p:spPr>
          <a:xfrm>
            <a:off x="96593" y="323494"/>
            <a:ext cx="8058149" cy="779463"/>
          </a:xfrm>
        </p:spPr>
        <p:txBody>
          <a:bodyPr/>
          <a:lstStyle/>
          <a:p>
            <a:r>
              <a:rPr lang="en-US" sz="3600" dirty="0"/>
              <a:t>Provider Workflow- Task to Staff</a:t>
            </a:r>
          </a:p>
        </p:txBody>
      </p:sp>
      <p:sp>
        <p:nvSpPr>
          <p:cNvPr id="5" name="TextBox 4">
            <a:extLst>
              <a:ext uri="{FF2B5EF4-FFF2-40B4-BE49-F238E27FC236}">
                <a16:creationId xmlns:a16="http://schemas.microsoft.com/office/drawing/2014/main" id="{42A0C90D-1A59-1740-A004-273B4D552D75}"/>
              </a:ext>
            </a:extLst>
          </p:cNvPr>
          <p:cNvSpPr txBox="1"/>
          <p:nvPr/>
        </p:nvSpPr>
        <p:spPr>
          <a:xfrm>
            <a:off x="48296" y="5858790"/>
            <a:ext cx="90474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task is pre-populated; the provider needs to choose the staff member and add information to the body</a:t>
            </a:r>
          </a:p>
        </p:txBody>
      </p:sp>
    </p:spTree>
    <p:extLst>
      <p:ext uri="{BB962C8B-B14F-4D97-AF65-F5344CB8AC3E}">
        <p14:creationId xmlns:p14="http://schemas.microsoft.com/office/powerpoint/2010/main" val="2495735363"/>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8275-C777-D749-9FE2-2AF229F5B230}"/>
              </a:ext>
            </a:extLst>
          </p:cNvPr>
          <p:cNvSpPr>
            <a:spLocks noGrp="1"/>
          </p:cNvSpPr>
          <p:nvPr>
            <p:ph type="title"/>
          </p:nvPr>
        </p:nvSpPr>
        <p:spPr/>
        <p:txBody>
          <a:bodyPr/>
          <a:lstStyle/>
          <a:p>
            <a:r>
              <a:rPr lang="en-US" dirty="0"/>
              <a:t>Staff- Work EPA</a:t>
            </a:r>
          </a:p>
        </p:txBody>
      </p:sp>
    </p:spTree>
    <p:extLst>
      <p:ext uri="{BB962C8B-B14F-4D97-AF65-F5344CB8AC3E}">
        <p14:creationId xmlns:p14="http://schemas.microsoft.com/office/powerpoint/2010/main" val="1857212965"/>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5E2BE-B05B-FF47-9B46-C6C6514D446C}"/>
              </a:ext>
            </a:extLst>
          </p:cNvPr>
          <p:cNvPicPr>
            <a:picLocks noChangeAspect="1"/>
          </p:cNvPicPr>
          <p:nvPr/>
        </p:nvPicPr>
        <p:blipFill>
          <a:blip r:embed="rId2"/>
          <a:stretch>
            <a:fillRect/>
          </a:stretch>
        </p:blipFill>
        <p:spPr>
          <a:xfrm>
            <a:off x="0" y="1174927"/>
            <a:ext cx="9144000" cy="4508145"/>
          </a:xfrm>
          <a:prstGeom prst="rect">
            <a:avLst/>
          </a:prstGeom>
        </p:spPr>
      </p:pic>
      <p:sp>
        <p:nvSpPr>
          <p:cNvPr id="8" name="Title 1">
            <a:extLst>
              <a:ext uri="{FF2B5EF4-FFF2-40B4-BE49-F238E27FC236}">
                <a16:creationId xmlns:a16="http://schemas.microsoft.com/office/drawing/2014/main" id="{23E2CCC1-9329-6445-A0B8-9C68C0CC8F3B}"/>
              </a:ext>
            </a:extLst>
          </p:cNvPr>
          <p:cNvSpPr>
            <a:spLocks noGrp="1"/>
          </p:cNvSpPr>
          <p:nvPr>
            <p:ph type="title"/>
          </p:nvPr>
        </p:nvSpPr>
        <p:spPr>
          <a:xfrm>
            <a:off x="457201" y="387888"/>
            <a:ext cx="8058149" cy="779463"/>
          </a:xfrm>
        </p:spPr>
        <p:txBody>
          <a:bodyPr/>
          <a:lstStyle/>
          <a:p>
            <a:r>
              <a:rPr lang="en-US" dirty="0"/>
              <a:t>Staff- Work EPA</a:t>
            </a:r>
          </a:p>
        </p:txBody>
      </p:sp>
      <p:sp>
        <p:nvSpPr>
          <p:cNvPr id="9" name="TextBox 8">
            <a:extLst>
              <a:ext uri="{FF2B5EF4-FFF2-40B4-BE49-F238E27FC236}">
                <a16:creationId xmlns:a16="http://schemas.microsoft.com/office/drawing/2014/main" id="{BE4A0251-ADFB-884A-B3A2-0ACBDA10743B}"/>
              </a:ext>
            </a:extLst>
          </p:cNvPr>
          <p:cNvSpPr txBox="1"/>
          <p:nvPr/>
        </p:nvSpPr>
        <p:spPr>
          <a:xfrm>
            <a:off x="96593" y="5845912"/>
            <a:ext cx="9047407" cy="369332"/>
          </a:xfrm>
          <a:prstGeom prst="rect">
            <a:avLst/>
          </a:prstGeom>
          <a:noFill/>
        </p:spPr>
        <p:txBody>
          <a:bodyPr wrap="square" rtlCol="0">
            <a:spAutoFit/>
          </a:bodyPr>
          <a:lstStyle/>
          <a:p>
            <a:pPr marL="285750" indent="-285750">
              <a:buFont typeface="Arial" panose="020B0604020202020204" pitchFamily="34" charset="0"/>
              <a:buChar char="•"/>
            </a:pPr>
            <a:r>
              <a:rPr lang="en-US" dirty="0"/>
              <a:t>As a staff member, you are alerted of a new task and can open the task to address it</a:t>
            </a:r>
          </a:p>
        </p:txBody>
      </p:sp>
    </p:spTree>
    <p:extLst>
      <p:ext uri="{BB962C8B-B14F-4D97-AF65-F5344CB8AC3E}">
        <p14:creationId xmlns:p14="http://schemas.microsoft.com/office/powerpoint/2010/main" val="1368833494"/>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A4E4-6530-F84B-87DC-16FBC1B621F6}"/>
              </a:ext>
            </a:extLst>
          </p:cNvPr>
          <p:cNvSpPr>
            <a:spLocks noGrp="1"/>
          </p:cNvSpPr>
          <p:nvPr>
            <p:ph type="title"/>
          </p:nvPr>
        </p:nvSpPr>
        <p:spPr/>
        <p:txBody>
          <a:bodyPr/>
          <a:lstStyle/>
          <a:p>
            <a:r>
              <a:rPr lang="en-US" dirty="0"/>
              <a:t>Staff- Work EPA</a:t>
            </a:r>
          </a:p>
        </p:txBody>
      </p:sp>
      <p:pic>
        <p:nvPicPr>
          <p:cNvPr id="5" name="Picture 4">
            <a:extLst>
              <a:ext uri="{FF2B5EF4-FFF2-40B4-BE49-F238E27FC236}">
                <a16:creationId xmlns:a16="http://schemas.microsoft.com/office/drawing/2014/main" id="{43108259-50CB-1541-9DFB-700049BEB74A}"/>
              </a:ext>
            </a:extLst>
          </p:cNvPr>
          <p:cNvPicPr>
            <a:picLocks noChangeAspect="1"/>
          </p:cNvPicPr>
          <p:nvPr/>
        </p:nvPicPr>
        <p:blipFill>
          <a:blip r:embed="rId2"/>
          <a:stretch>
            <a:fillRect/>
          </a:stretch>
        </p:blipFill>
        <p:spPr>
          <a:xfrm>
            <a:off x="0" y="1123923"/>
            <a:ext cx="9144000" cy="4610153"/>
          </a:xfrm>
          <a:prstGeom prst="rect">
            <a:avLst/>
          </a:prstGeom>
        </p:spPr>
      </p:pic>
      <p:sp>
        <p:nvSpPr>
          <p:cNvPr id="6" name="TextBox 5">
            <a:extLst>
              <a:ext uri="{FF2B5EF4-FFF2-40B4-BE49-F238E27FC236}">
                <a16:creationId xmlns:a16="http://schemas.microsoft.com/office/drawing/2014/main" id="{3F311492-49DD-404D-8264-C65AFDF94E37}"/>
              </a:ext>
            </a:extLst>
          </p:cNvPr>
          <p:cNvSpPr txBox="1"/>
          <p:nvPr/>
        </p:nvSpPr>
        <p:spPr>
          <a:xfrm>
            <a:off x="96593" y="5845912"/>
            <a:ext cx="9047407" cy="369332"/>
          </a:xfrm>
          <a:prstGeom prst="rect">
            <a:avLst/>
          </a:prstGeom>
          <a:noFill/>
        </p:spPr>
        <p:txBody>
          <a:bodyPr wrap="square" rtlCol="0">
            <a:spAutoFit/>
          </a:bodyPr>
          <a:lstStyle/>
          <a:p>
            <a:pPr marL="285750" indent="-285750">
              <a:buFont typeface="Arial" panose="020B0604020202020204" pitchFamily="34" charset="0"/>
              <a:buChar char="•"/>
            </a:pPr>
            <a:r>
              <a:rPr lang="en-US" dirty="0"/>
              <a:t>With in the task, the user has a link to the prior authorization</a:t>
            </a:r>
          </a:p>
        </p:txBody>
      </p:sp>
    </p:spTree>
    <p:extLst>
      <p:ext uri="{BB962C8B-B14F-4D97-AF65-F5344CB8AC3E}">
        <p14:creationId xmlns:p14="http://schemas.microsoft.com/office/powerpoint/2010/main" val="255794011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814D-EC0A-714C-81D8-5CB7F306598C}"/>
              </a:ext>
            </a:extLst>
          </p:cNvPr>
          <p:cNvSpPr>
            <a:spLocks noGrp="1"/>
          </p:cNvSpPr>
          <p:nvPr>
            <p:ph type="title"/>
          </p:nvPr>
        </p:nvSpPr>
        <p:spPr/>
        <p:txBody>
          <a:bodyPr/>
          <a:lstStyle/>
          <a:p>
            <a:r>
              <a:rPr lang="en-US" dirty="0"/>
              <a:t>Staff- Work EPA</a:t>
            </a:r>
          </a:p>
        </p:txBody>
      </p:sp>
      <p:pic>
        <p:nvPicPr>
          <p:cNvPr id="5" name="Picture 4">
            <a:extLst>
              <a:ext uri="{FF2B5EF4-FFF2-40B4-BE49-F238E27FC236}">
                <a16:creationId xmlns:a16="http://schemas.microsoft.com/office/drawing/2014/main" id="{5BF8782D-50AD-BD41-A6A0-55F545BF2C54}"/>
              </a:ext>
            </a:extLst>
          </p:cNvPr>
          <p:cNvPicPr>
            <a:picLocks noChangeAspect="1"/>
          </p:cNvPicPr>
          <p:nvPr/>
        </p:nvPicPr>
        <p:blipFill>
          <a:blip r:embed="rId2"/>
          <a:stretch>
            <a:fillRect/>
          </a:stretch>
        </p:blipFill>
        <p:spPr>
          <a:xfrm>
            <a:off x="0" y="1049146"/>
            <a:ext cx="9144000" cy="4759707"/>
          </a:xfrm>
          <a:prstGeom prst="rect">
            <a:avLst/>
          </a:prstGeom>
        </p:spPr>
      </p:pic>
      <p:sp>
        <p:nvSpPr>
          <p:cNvPr id="6" name="TextBox 5">
            <a:extLst>
              <a:ext uri="{FF2B5EF4-FFF2-40B4-BE49-F238E27FC236}">
                <a16:creationId xmlns:a16="http://schemas.microsoft.com/office/drawing/2014/main" id="{E6D30750-CDCD-4C45-81AF-6B8CFCF72316}"/>
              </a:ext>
            </a:extLst>
          </p:cNvPr>
          <p:cNvSpPr txBox="1"/>
          <p:nvPr/>
        </p:nvSpPr>
        <p:spPr>
          <a:xfrm>
            <a:off x="96593" y="5845912"/>
            <a:ext cx="9047407" cy="369332"/>
          </a:xfrm>
          <a:prstGeom prst="rect">
            <a:avLst/>
          </a:prstGeom>
          <a:noFill/>
        </p:spPr>
        <p:txBody>
          <a:bodyPr wrap="square" rtlCol="0">
            <a:spAutoFit/>
          </a:bodyPr>
          <a:lstStyle/>
          <a:p>
            <a:pPr marL="285750" indent="-285750">
              <a:buFont typeface="Arial" panose="020B0604020202020204" pitchFamily="34" charset="0"/>
              <a:buChar char="•"/>
            </a:pPr>
            <a:r>
              <a:rPr lang="en-US" dirty="0"/>
              <a:t>The staff member has the same options as the provider and can complete the </a:t>
            </a:r>
            <a:r>
              <a:rPr lang="en-US" dirty="0" err="1"/>
              <a:t>ePA</a:t>
            </a:r>
            <a:endParaRPr lang="en-US" dirty="0"/>
          </a:p>
        </p:txBody>
      </p:sp>
    </p:spTree>
    <p:extLst>
      <p:ext uri="{BB962C8B-B14F-4D97-AF65-F5344CB8AC3E}">
        <p14:creationId xmlns:p14="http://schemas.microsoft.com/office/powerpoint/2010/main" val="690053480"/>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8275-C777-D749-9FE2-2AF229F5B230}"/>
              </a:ext>
            </a:extLst>
          </p:cNvPr>
          <p:cNvSpPr>
            <a:spLocks noGrp="1"/>
          </p:cNvSpPr>
          <p:nvPr>
            <p:ph type="title"/>
          </p:nvPr>
        </p:nvSpPr>
        <p:spPr/>
        <p:txBody>
          <a:bodyPr/>
          <a:lstStyle/>
          <a:p>
            <a:r>
              <a:rPr lang="en-US" dirty="0"/>
              <a:t>Manage Authorizations</a:t>
            </a:r>
          </a:p>
        </p:txBody>
      </p:sp>
    </p:spTree>
    <p:extLst>
      <p:ext uri="{BB962C8B-B14F-4D97-AF65-F5344CB8AC3E}">
        <p14:creationId xmlns:p14="http://schemas.microsoft.com/office/powerpoint/2010/main" val="3477240183"/>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814D-EC0A-714C-81D8-5CB7F306598C}"/>
              </a:ext>
            </a:extLst>
          </p:cNvPr>
          <p:cNvSpPr>
            <a:spLocks noGrp="1"/>
          </p:cNvSpPr>
          <p:nvPr>
            <p:ph type="title"/>
          </p:nvPr>
        </p:nvSpPr>
        <p:spPr/>
        <p:txBody>
          <a:bodyPr/>
          <a:lstStyle/>
          <a:p>
            <a:r>
              <a:rPr lang="en-US" dirty="0"/>
              <a:t>Manage EPA</a:t>
            </a:r>
          </a:p>
        </p:txBody>
      </p:sp>
      <p:pic>
        <p:nvPicPr>
          <p:cNvPr id="4" name="Picture 3">
            <a:extLst>
              <a:ext uri="{FF2B5EF4-FFF2-40B4-BE49-F238E27FC236}">
                <a16:creationId xmlns:a16="http://schemas.microsoft.com/office/drawing/2014/main" id="{BEBF5818-5103-0B4C-BF5A-2632A6D15F2C}"/>
              </a:ext>
            </a:extLst>
          </p:cNvPr>
          <p:cNvPicPr>
            <a:picLocks noChangeAspect="1"/>
          </p:cNvPicPr>
          <p:nvPr/>
        </p:nvPicPr>
        <p:blipFill>
          <a:blip r:embed="rId2"/>
          <a:stretch>
            <a:fillRect/>
          </a:stretch>
        </p:blipFill>
        <p:spPr>
          <a:xfrm>
            <a:off x="0" y="1167351"/>
            <a:ext cx="9144000" cy="4135961"/>
          </a:xfrm>
          <a:prstGeom prst="rect">
            <a:avLst/>
          </a:prstGeom>
        </p:spPr>
      </p:pic>
      <p:sp>
        <p:nvSpPr>
          <p:cNvPr id="6" name="TextBox 5">
            <a:extLst>
              <a:ext uri="{FF2B5EF4-FFF2-40B4-BE49-F238E27FC236}">
                <a16:creationId xmlns:a16="http://schemas.microsoft.com/office/drawing/2014/main" id="{17826693-629E-1249-845D-D4B9B0196123}"/>
              </a:ext>
            </a:extLst>
          </p:cNvPr>
          <p:cNvSpPr txBox="1"/>
          <p:nvPr/>
        </p:nvSpPr>
        <p:spPr>
          <a:xfrm>
            <a:off x="96593" y="5549698"/>
            <a:ext cx="90474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To manage </a:t>
            </a:r>
            <a:r>
              <a:rPr lang="en-US" dirty="0" err="1"/>
              <a:t>ePA’s</a:t>
            </a:r>
            <a:r>
              <a:rPr lang="en-US" dirty="0"/>
              <a:t> we have added a Prior Authorization section in the pharmacy alert area</a:t>
            </a:r>
          </a:p>
        </p:txBody>
      </p:sp>
    </p:spTree>
    <p:extLst>
      <p:ext uri="{BB962C8B-B14F-4D97-AF65-F5344CB8AC3E}">
        <p14:creationId xmlns:p14="http://schemas.microsoft.com/office/powerpoint/2010/main" val="3046491462"/>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7ED4-A2FC-664D-8932-139BD4925E5B}"/>
              </a:ext>
            </a:extLst>
          </p:cNvPr>
          <p:cNvSpPr>
            <a:spLocks noGrp="1"/>
          </p:cNvSpPr>
          <p:nvPr>
            <p:ph type="title"/>
          </p:nvPr>
        </p:nvSpPr>
        <p:spPr/>
        <p:txBody>
          <a:bodyPr/>
          <a:lstStyle/>
          <a:p>
            <a:r>
              <a:rPr lang="en-US" dirty="0"/>
              <a:t>Manage EPA</a:t>
            </a:r>
          </a:p>
        </p:txBody>
      </p:sp>
      <p:pic>
        <p:nvPicPr>
          <p:cNvPr id="5" name="Picture 4">
            <a:extLst>
              <a:ext uri="{FF2B5EF4-FFF2-40B4-BE49-F238E27FC236}">
                <a16:creationId xmlns:a16="http://schemas.microsoft.com/office/drawing/2014/main" id="{29CF9239-4A9D-5A4E-9246-847D38BCBB10}"/>
              </a:ext>
            </a:extLst>
          </p:cNvPr>
          <p:cNvPicPr>
            <a:picLocks noChangeAspect="1"/>
          </p:cNvPicPr>
          <p:nvPr/>
        </p:nvPicPr>
        <p:blipFill>
          <a:blip r:embed="rId2"/>
          <a:stretch>
            <a:fillRect/>
          </a:stretch>
        </p:blipFill>
        <p:spPr>
          <a:xfrm>
            <a:off x="0" y="1368380"/>
            <a:ext cx="9144000" cy="4121239"/>
          </a:xfrm>
          <a:prstGeom prst="rect">
            <a:avLst/>
          </a:prstGeom>
        </p:spPr>
      </p:pic>
      <p:sp>
        <p:nvSpPr>
          <p:cNvPr id="6" name="TextBox 5">
            <a:extLst>
              <a:ext uri="{FF2B5EF4-FFF2-40B4-BE49-F238E27FC236}">
                <a16:creationId xmlns:a16="http://schemas.microsoft.com/office/drawing/2014/main" id="{027C600C-F43D-2542-B900-0EE4862C4C19}"/>
              </a:ext>
            </a:extLst>
          </p:cNvPr>
          <p:cNvSpPr txBox="1"/>
          <p:nvPr/>
        </p:nvSpPr>
        <p:spPr>
          <a:xfrm>
            <a:off x="48296" y="5690648"/>
            <a:ext cx="90474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A user can filter the </a:t>
            </a:r>
            <a:r>
              <a:rPr lang="en-US" dirty="0" err="1"/>
              <a:t>ePAs</a:t>
            </a:r>
            <a:r>
              <a:rPr lang="en-US" dirty="0"/>
              <a:t> based on status to easily review any which may need action then select an </a:t>
            </a:r>
            <a:r>
              <a:rPr lang="en-US" dirty="0" err="1"/>
              <a:t>Auth</a:t>
            </a:r>
            <a:r>
              <a:rPr lang="en-US" dirty="0"/>
              <a:t> ID to open a PA</a:t>
            </a:r>
          </a:p>
        </p:txBody>
      </p:sp>
    </p:spTree>
    <p:extLst>
      <p:ext uri="{BB962C8B-B14F-4D97-AF65-F5344CB8AC3E}">
        <p14:creationId xmlns:p14="http://schemas.microsoft.com/office/powerpoint/2010/main" val="411281680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8F30-AB4D-5C40-A412-F3830650AD7D}"/>
              </a:ext>
            </a:extLst>
          </p:cNvPr>
          <p:cNvSpPr>
            <a:spLocks noGrp="1"/>
          </p:cNvSpPr>
          <p:nvPr>
            <p:ph type="title"/>
          </p:nvPr>
        </p:nvSpPr>
        <p:spPr/>
        <p:txBody>
          <a:bodyPr/>
          <a:lstStyle/>
          <a:p>
            <a:r>
              <a:rPr lang="en-US" dirty="0"/>
              <a:t>Manage EPA</a:t>
            </a:r>
          </a:p>
        </p:txBody>
      </p:sp>
      <p:pic>
        <p:nvPicPr>
          <p:cNvPr id="5" name="Content Placeholder 4">
            <a:extLst>
              <a:ext uri="{FF2B5EF4-FFF2-40B4-BE49-F238E27FC236}">
                <a16:creationId xmlns:a16="http://schemas.microsoft.com/office/drawing/2014/main" id="{E7CDF313-F5F5-FA4B-BEDC-59F52335C55E}"/>
              </a:ext>
            </a:extLst>
          </p:cNvPr>
          <p:cNvPicPr>
            <a:picLocks noGrp="1" noChangeAspect="1"/>
          </p:cNvPicPr>
          <p:nvPr>
            <p:ph idx="1"/>
          </p:nvPr>
        </p:nvPicPr>
        <p:blipFill>
          <a:blip r:embed="rId3"/>
          <a:stretch>
            <a:fillRect/>
          </a:stretch>
        </p:blipFill>
        <p:spPr>
          <a:xfrm>
            <a:off x="0" y="1167351"/>
            <a:ext cx="9158671" cy="4512133"/>
          </a:xfrm>
        </p:spPr>
      </p:pic>
      <p:sp>
        <p:nvSpPr>
          <p:cNvPr id="6" name="TextBox 5">
            <a:extLst>
              <a:ext uri="{FF2B5EF4-FFF2-40B4-BE49-F238E27FC236}">
                <a16:creationId xmlns:a16="http://schemas.microsoft.com/office/drawing/2014/main" id="{8561F53B-E6F3-E44D-9FC8-478B5BE61192}"/>
              </a:ext>
            </a:extLst>
          </p:cNvPr>
          <p:cNvSpPr txBox="1"/>
          <p:nvPr/>
        </p:nvSpPr>
        <p:spPr>
          <a:xfrm>
            <a:off x="96593" y="5845912"/>
            <a:ext cx="9047407" cy="369332"/>
          </a:xfrm>
          <a:prstGeom prst="rect">
            <a:avLst/>
          </a:prstGeom>
          <a:noFill/>
        </p:spPr>
        <p:txBody>
          <a:bodyPr wrap="square" rtlCol="0">
            <a:spAutoFit/>
          </a:bodyPr>
          <a:lstStyle/>
          <a:p>
            <a:pPr marL="285750" indent="-285750">
              <a:buFont typeface="Arial" panose="020B0604020202020204" pitchFamily="34" charset="0"/>
              <a:buChar char="•"/>
            </a:pPr>
            <a:r>
              <a:rPr lang="en-US" dirty="0"/>
              <a:t>Once Open, the user has all of the same abilities to work the </a:t>
            </a:r>
            <a:r>
              <a:rPr lang="en-US" dirty="0" err="1"/>
              <a:t>ePA</a:t>
            </a:r>
            <a:r>
              <a:rPr lang="en-US" dirty="0"/>
              <a:t> from this screen</a:t>
            </a:r>
          </a:p>
        </p:txBody>
      </p:sp>
    </p:spTree>
    <p:extLst>
      <p:ext uri="{BB962C8B-B14F-4D97-AF65-F5344CB8AC3E}">
        <p14:creationId xmlns:p14="http://schemas.microsoft.com/office/powerpoint/2010/main" val="2301187193"/>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E7F662-E9AD-6141-A547-01CC36A88707}"/>
              </a:ext>
            </a:extLst>
          </p:cNvPr>
          <p:cNvSpPr>
            <a:spLocks noGrp="1"/>
          </p:cNvSpPr>
          <p:nvPr>
            <p:ph type="title"/>
          </p:nvPr>
        </p:nvSpPr>
        <p:spPr/>
        <p:txBody>
          <a:bodyPr/>
          <a:lstStyle/>
          <a:p>
            <a:r>
              <a:rPr lang="en-US" dirty="0" err="1"/>
              <a:t>CoverMyMeds</a:t>
            </a:r>
            <a:r>
              <a:rPr lang="en-US" dirty="0"/>
              <a:t>- </a:t>
            </a:r>
            <a:r>
              <a:rPr lang="en-US" sz="2000" dirty="0"/>
              <a:t>Saves valuable time for office and patients</a:t>
            </a:r>
            <a:endParaRPr lang="en-US" dirty="0"/>
          </a:p>
        </p:txBody>
      </p:sp>
      <p:sp>
        <p:nvSpPr>
          <p:cNvPr id="5" name="Content Placeholder 4">
            <a:extLst>
              <a:ext uri="{FF2B5EF4-FFF2-40B4-BE49-F238E27FC236}">
                <a16:creationId xmlns:a16="http://schemas.microsoft.com/office/drawing/2014/main" id="{E7DEAE48-2E66-F142-AFA7-605D3E14312E}"/>
              </a:ext>
            </a:extLst>
          </p:cNvPr>
          <p:cNvSpPr>
            <a:spLocks noGrp="1"/>
          </p:cNvSpPr>
          <p:nvPr>
            <p:ph idx="1"/>
          </p:nvPr>
        </p:nvSpPr>
        <p:spPr>
          <a:xfrm>
            <a:off x="154546" y="1276142"/>
            <a:ext cx="8770513" cy="4896058"/>
          </a:xfrm>
        </p:spPr>
        <p:txBody>
          <a:bodyPr/>
          <a:lstStyle/>
          <a:p>
            <a:r>
              <a:rPr lang="en-US" sz="2000" dirty="0" err="1"/>
              <a:t>CoverMyMeds</a:t>
            </a:r>
            <a:r>
              <a:rPr lang="en-US" sz="2000" dirty="0"/>
              <a:t> integration allows providers to complete prior authorizations of medications through </a:t>
            </a:r>
            <a:r>
              <a:rPr lang="en-US" sz="2000" dirty="0" err="1"/>
              <a:t>NextGen</a:t>
            </a:r>
            <a:r>
              <a:rPr lang="en-US" sz="2000" dirty="0"/>
              <a:t> Office</a:t>
            </a:r>
          </a:p>
          <a:p>
            <a:pPr lvl="1"/>
            <a:endParaRPr lang="en-US" sz="1700" dirty="0"/>
          </a:p>
          <a:p>
            <a:r>
              <a:rPr lang="en-US" sz="2000" dirty="0" err="1"/>
              <a:t>CoverMyMeds</a:t>
            </a:r>
            <a:r>
              <a:rPr lang="en-US" sz="2000" dirty="0"/>
              <a:t> is scheduled to be released August 16th</a:t>
            </a:r>
          </a:p>
          <a:p>
            <a:endParaRPr lang="en-US" sz="2000" dirty="0"/>
          </a:p>
          <a:p>
            <a:pPr lvl="1"/>
            <a:r>
              <a:rPr lang="en-US" sz="1800" dirty="0"/>
              <a:t>Prospective workflow is developed within </a:t>
            </a:r>
            <a:r>
              <a:rPr lang="en-US" sz="1800" dirty="0" err="1"/>
              <a:t>NextGen</a:t>
            </a:r>
            <a:r>
              <a:rPr lang="en-US" sz="1800" dirty="0"/>
              <a:t> Office</a:t>
            </a:r>
          </a:p>
          <a:p>
            <a:pPr lvl="2"/>
            <a:r>
              <a:rPr lang="en-US" sz="1600" dirty="0"/>
              <a:t>Workflow of the provider initiating a PA at the point of prescribing </a:t>
            </a:r>
          </a:p>
          <a:p>
            <a:pPr lvl="1"/>
            <a:r>
              <a:rPr lang="en-US" sz="1800" dirty="0"/>
              <a:t>Plan to add Retrospective workflow in the future (pharmacy initiating PA) but no ETA</a:t>
            </a:r>
          </a:p>
          <a:p>
            <a:endParaRPr lang="en-US" sz="2000" dirty="0"/>
          </a:p>
          <a:p>
            <a:r>
              <a:rPr lang="en-US" sz="2000" dirty="0"/>
              <a:t>700,000 providers on 500 plus EHRs use </a:t>
            </a:r>
            <a:r>
              <a:rPr lang="en-US" sz="2000" dirty="0" err="1"/>
              <a:t>CoverMyMeds</a:t>
            </a:r>
            <a:endParaRPr lang="en-US" sz="2000" dirty="0"/>
          </a:p>
          <a:p>
            <a:pPr lvl="1"/>
            <a:r>
              <a:rPr lang="en-US" sz="1800" dirty="0"/>
              <a:t>Many of our providers likely use it on the web based version</a:t>
            </a:r>
          </a:p>
          <a:p>
            <a:endParaRPr lang="en-US" sz="2000" dirty="0"/>
          </a:p>
          <a:p>
            <a:pPr lvl="1"/>
            <a:endParaRPr lang="en-US" sz="1800" dirty="0"/>
          </a:p>
          <a:p>
            <a:endParaRPr lang="en-US" sz="2000" dirty="0"/>
          </a:p>
        </p:txBody>
      </p:sp>
    </p:spTree>
    <p:extLst>
      <p:ext uri="{BB962C8B-B14F-4D97-AF65-F5344CB8AC3E}">
        <p14:creationId xmlns:p14="http://schemas.microsoft.com/office/powerpoint/2010/main" val="181246062"/>
      </p:ext>
    </p:extLst>
  </p:cSld>
  <p:clrMapOvr>
    <a:masterClrMapping/>
  </p:clrMapOvr>
  <mc:AlternateContent xmlns:mc="http://schemas.openxmlformats.org/markup-compatibility/2006" xmlns:p14="http://schemas.microsoft.com/office/powerpoint/2010/main">
    <mc:Choice Requires="p14">
      <p:transition p14:dur="400">
        <p:wipe/>
      </p:transition>
    </mc:Choice>
    <mc:Fallback xmlns="">
      <p:transition>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65595"/>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002817"/>
      </p:ext>
    </p:extLst>
  </p:cSld>
  <p:clrMapOvr>
    <a:masterClrMapping/>
  </p:clrMapOvr>
  <mc:AlternateContent xmlns:mc="http://schemas.openxmlformats.org/markup-compatibility/2006" xmlns:p14="http://schemas.microsoft.com/office/powerpoint/2010/main">
    <mc:Choice Requires="p14">
      <p:transition p14:dur="400">
        <p:wipe/>
      </p:transition>
    </mc:Choice>
    <mc:Fallback xmlns="">
      <p:transition>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37179"/>
      </p:ext>
    </p:extLst>
  </p:cSld>
  <p:clrMapOvr>
    <a:masterClrMapping/>
  </p:clrMapOvr>
  <mc:AlternateContent xmlns:mc="http://schemas.openxmlformats.org/markup-compatibility/2006" xmlns:p14="http://schemas.microsoft.com/office/powerpoint/2010/main">
    <mc:Choice Requires="p14">
      <p:transition p14:dur="400">
        <p:wipe/>
      </p:transition>
    </mc:Choice>
    <mc:Fallback xmlns="">
      <p:transition>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FC7C-AB06-D94F-BC24-123433A3EFF9}"/>
              </a:ext>
            </a:extLst>
          </p:cNvPr>
          <p:cNvSpPr>
            <a:spLocks noGrp="1"/>
          </p:cNvSpPr>
          <p:nvPr>
            <p:ph type="title"/>
          </p:nvPr>
        </p:nvSpPr>
        <p:spPr/>
        <p:txBody>
          <a:bodyPr/>
          <a:lstStyle/>
          <a:p>
            <a:r>
              <a:rPr lang="en-US" dirty="0"/>
              <a:t>Why is </a:t>
            </a:r>
            <a:r>
              <a:rPr lang="en-US" dirty="0" err="1"/>
              <a:t>CoverMyMeds</a:t>
            </a:r>
            <a:r>
              <a:rPr lang="en-US" dirty="0"/>
              <a:t> important?</a:t>
            </a:r>
          </a:p>
        </p:txBody>
      </p:sp>
      <p:sp>
        <p:nvSpPr>
          <p:cNvPr id="3" name="Content Placeholder 2">
            <a:extLst>
              <a:ext uri="{FF2B5EF4-FFF2-40B4-BE49-F238E27FC236}">
                <a16:creationId xmlns:a16="http://schemas.microsoft.com/office/drawing/2014/main" id="{D7B02A91-9BEA-7241-9B5E-4C668E0AAF2C}"/>
              </a:ext>
            </a:extLst>
          </p:cNvPr>
          <p:cNvSpPr>
            <a:spLocks noGrp="1"/>
          </p:cNvSpPr>
          <p:nvPr>
            <p:ph idx="1"/>
          </p:nvPr>
        </p:nvSpPr>
        <p:spPr>
          <a:xfrm>
            <a:off x="128789" y="1276142"/>
            <a:ext cx="8757634" cy="4896058"/>
          </a:xfrm>
        </p:spPr>
        <p:txBody>
          <a:bodyPr/>
          <a:lstStyle/>
          <a:p>
            <a:r>
              <a:rPr lang="en-US" sz="2000" dirty="0"/>
              <a:t>Some medications require a prior authorization from the patients insurance in order for the patient to receive the medication they need</a:t>
            </a:r>
          </a:p>
          <a:p>
            <a:endParaRPr lang="en-US" sz="2000" dirty="0"/>
          </a:p>
          <a:p>
            <a:r>
              <a:rPr lang="en-US" sz="2000" dirty="0"/>
              <a:t>A Prior Authorization takes 20 minutes and 3-5 business days through manual </a:t>
            </a:r>
          </a:p>
          <a:p>
            <a:pPr lvl="1"/>
            <a:r>
              <a:rPr lang="en-US" sz="2000" dirty="0"/>
              <a:t>5 minute process with CMM and 1-2 Business days</a:t>
            </a:r>
          </a:p>
          <a:p>
            <a:pPr lvl="1"/>
            <a:endParaRPr lang="en-US" sz="1800" dirty="0"/>
          </a:p>
          <a:p>
            <a:r>
              <a:rPr lang="en-US" sz="2000" dirty="0"/>
              <a:t>Reduces issue of patient abandonment</a:t>
            </a:r>
          </a:p>
          <a:p>
            <a:pPr lvl="1"/>
            <a:r>
              <a:rPr lang="en-US" sz="1600" dirty="0"/>
              <a:t>If we can get the </a:t>
            </a:r>
            <a:r>
              <a:rPr lang="en-US" sz="1600" dirty="0" err="1"/>
              <a:t>ePA</a:t>
            </a:r>
            <a:r>
              <a:rPr lang="en-US" sz="1600" dirty="0"/>
              <a:t> approved quicker, the patient is more likely to get and take the medication</a:t>
            </a:r>
          </a:p>
          <a:p>
            <a:endParaRPr lang="en-US" sz="2000" dirty="0"/>
          </a:p>
          <a:p>
            <a:r>
              <a:rPr lang="en-US" sz="2000" dirty="0"/>
              <a:t>1 in 20 Electronic Medications require a pre-authorization</a:t>
            </a:r>
          </a:p>
          <a:p>
            <a:pPr lvl="1"/>
            <a:r>
              <a:rPr lang="en-US" sz="1800" dirty="0"/>
              <a:t>Common workflow in many of our clients offices</a:t>
            </a:r>
          </a:p>
          <a:p>
            <a:pPr lvl="1"/>
            <a:r>
              <a:rPr lang="en-US" sz="1800" dirty="0"/>
              <a:t>Helps with Patient Satisfaction, Physician Burnout, and Staff Satisfaction</a:t>
            </a:r>
          </a:p>
          <a:p>
            <a:endParaRPr lang="en-US" sz="2400" dirty="0"/>
          </a:p>
        </p:txBody>
      </p:sp>
    </p:spTree>
    <p:extLst>
      <p:ext uri="{BB962C8B-B14F-4D97-AF65-F5344CB8AC3E}">
        <p14:creationId xmlns:p14="http://schemas.microsoft.com/office/powerpoint/2010/main" val="1152971815"/>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05C4-21B0-A34A-92BE-543FEA015BE8}"/>
              </a:ext>
            </a:extLst>
          </p:cNvPr>
          <p:cNvSpPr>
            <a:spLocks noGrp="1"/>
          </p:cNvSpPr>
          <p:nvPr>
            <p:ph type="title"/>
          </p:nvPr>
        </p:nvSpPr>
        <p:spPr/>
        <p:txBody>
          <a:bodyPr/>
          <a:lstStyle/>
          <a:p>
            <a:r>
              <a:rPr lang="en-US" dirty="0"/>
              <a:t>And me feature, but still a differentiator</a:t>
            </a:r>
          </a:p>
        </p:txBody>
      </p:sp>
      <p:pic>
        <p:nvPicPr>
          <p:cNvPr id="5" name="Picture 4">
            <a:extLst>
              <a:ext uri="{FF2B5EF4-FFF2-40B4-BE49-F238E27FC236}">
                <a16:creationId xmlns:a16="http://schemas.microsoft.com/office/drawing/2014/main" id="{F78A30A2-DC02-F34B-95AF-E0162F054465}"/>
              </a:ext>
            </a:extLst>
          </p:cNvPr>
          <p:cNvPicPr>
            <a:picLocks noChangeAspect="1"/>
          </p:cNvPicPr>
          <p:nvPr/>
        </p:nvPicPr>
        <p:blipFill>
          <a:blip r:embed="rId2"/>
          <a:stretch>
            <a:fillRect/>
          </a:stretch>
        </p:blipFill>
        <p:spPr>
          <a:xfrm>
            <a:off x="476250" y="1167351"/>
            <a:ext cx="8039100" cy="4978400"/>
          </a:xfrm>
          <a:prstGeom prst="rect">
            <a:avLst/>
          </a:prstGeom>
        </p:spPr>
      </p:pic>
    </p:spTree>
    <p:extLst>
      <p:ext uri="{BB962C8B-B14F-4D97-AF65-F5344CB8AC3E}">
        <p14:creationId xmlns:p14="http://schemas.microsoft.com/office/powerpoint/2010/main" val="2676113785"/>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8275-C777-D749-9FE2-2AF229F5B230}"/>
              </a:ext>
            </a:extLst>
          </p:cNvPr>
          <p:cNvSpPr>
            <a:spLocks noGrp="1"/>
          </p:cNvSpPr>
          <p:nvPr>
            <p:ph type="title"/>
          </p:nvPr>
        </p:nvSpPr>
        <p:spPr/>
        <p:txBody>
          <a:bodyPr/>
          <a:lstStyle/>
          <a:p>
            <a:r>
              <a:rPr lang="en-US" dirty="0"/>
              <a:t>Provider Workflow</a:t>
            </a:r>
          </a:p>
        </p:txBody>
      </p:sp>
    </p:spTree>
    <p:extLst>
      <p:ext uri="{BB962C8B-B14F-4D97-AF65-F5344CB8AC3E}">
        <p14:creationId xmlns:p14="http://schemas.microsoft.com/office/powerpoint/2010/main" val="337392941"/>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885092-AB53-A449-A4F7-1895D8450378}"/>
              </a:ext>
            </a:extLst>
          </p:cNvPr>
          <p:cNvPicPr>
            <a:picLocks noChangeAspect="1"/>
          </p:cNvPicPr>
          <p:nvPr/>
        </p:nvPicPr>
        <p:blipFill>
          <a:blip r:embed="rId2"/>
          <a:stretch>
            <a:fillRect/>
          </a:stretch>
        </p:blipFill>
        <p:spPr>
          <a:xfrm>
            <a:off x="0" y="1256785"/>
            <a:ext cx="9144000" cy="4421701"/>
          </a:xfrm>
          <a:prstGeom prst="rect">
            <a:avLst/>
          </a:prstGeom>
        </p:spPr>
      </p:pic>
      <p:sp>
        <p:nvSpPr>
          <p:cNvPr id="12" name="Title 3">
            <a:extLst>
              <a:ext uri="{FF2B5EF4-FFF2-40B4-BE49-F238E27FC236}">
                <a16:creationId xmlns:a16="http://schemas.microsoft.com/office/drawing/2014/main" id="{9B673A1B-3A9B-824C-B727-FDCE2F753870}"/>
              </a:ext>
            </a:extLst>
          </p:cNvPr>
          <p:cNvSpPr>
            <a:spLocks noGrp="1"/>
          </p:cNvSpPr>
          <p:nvPr>
            <p:ph type="title"/>
          </p:nvPr>
        </p:nvSpPr>
        <p:spPr>
          <a:xfrm>
            <a:off x="96593" y="323494"/>
            <a:ext cx="8058149" cy="779463"/>
          </a:xfrm>
        </p:spPr>
        <p:txBody>
          <a:bodyPr/>
          <a:lstStyle/>
          <a:p>
            <a:r>
              <a:rPr lang="en-US" sz="3600" dirty="0"/>
              <a:t>Provider Workflow</a:t>
            </a:r>
          </a:p>
        </p:txBody>
      </p:sp>
      <p:sp>
        <p:nvSpPr>
          <p:cNvPr id="13" name="TextBox 12">
            <a:extLst>
              <a:ext uri="{FF2B5EF4-FFF2-40B4-BE49-F238E27FC236}">
                <a16:creationId xmlns:a16="http://schemas.microsoft.com/office/drawing/2014/main" id="{639DF077-260B-2D44-AEE8-440C164FBC8F}"/>
              </a:ext>
            </a:extLst>
          </p:cNvPr>
          <p:cNvSpPr txBox="1"/>
          <p:nvPr/>
        </p:nvSpPr>
        <p:spPr>
          <a:xfrm>
            <a:off x="48296" y="5678486"/>
            <a:ext cx="9047407" cy="369332"/>
          </a:xfrm>
          <a:prstGeom prst="rect">
            <a:avLst/>
          </a:prstGeom>
          <a:noFill/>
        </p:spPr>
        <p:txBody>
          <a:bodyPr wrap="square" rtlCol="0">
            <a:spAutoFit/>
          </a:bodyPr>
          <a:lstStyle/>
          <a:p>
            <a:pPr marL="285750" indent="-285750">
              <a:buFont typeface="Arial" panose="020B0604020202020204" pitchFamily="34" charset="0"/>
              <a:buChar char="•"/>
            </a:pPr>
            <a:r>
              <a:rPr lang="en-US" dirty="0"/>
              <a:t>Prescriber is notified an authorization is required with in normal workflow</a:t>
            </a:r>
          </a:p>
        </p:txBody>
      </p:sp>
    </p:spTree>
    <p:extLst>
      <p:ext uri="{BB962C8B-B14F-4D97-AF65-F5344CB8AC3E}">
        <p14:creationId xmlns:p14="http://schemas.microsoft.com/office/powerpoint/2010/main" val="2602408850"/>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A1DA1B-5E85-314D-A5A7-3A3493436F75}"/>
              </a:ext>
            </a:extLst>
          </p:cNvPr>
          <p:cNvPicPr>
            <a:picLocks noChangeAspect="1"/>
          </p:cNvPicPr>
          <p:nvPr/>
        </p:nvPicPr>
        <p:blipFill>
          <a:blip r:embed="rId2"/>
          <a:stretch>
            <a:fillRect/>
          </a:stretch>
        </p:blipFill>
        <p:spPr>
          <a:xfrm>
            <a:off x="0" y="1149739"/>
            <a:ext cx="9144000" cy="4146398"/>
          </a:xfrm>
          <a:prstGeom prst="rect">
            <a:avLst/>
          </a:prstGeom>
        </p:spPr>
      </p:pic>
      <p:sp>
        <p:nvSpPr>
          <p:cNvPr id="4" name="Title 3">
            <a:extLst>
              <a:ext uri="{FF2B5EF4-FFF2-40B4-BE49-F238E27FC236}">
                <a16:creationId xmlns:a16="http://schemas.microsoft.com/office/drawing/2014/main" id="{B2CDD790-0982-B44B-A02D-ED94CAF04EA0}"/>
              </a:ext>
            </a:extLst>
          </p:cNvPr>
          <p:cNvSpPr>
            <a:spLocks noGrp="1"/>
          </p:cNvSpPr>
          <p:nvPr>
            <p:ph type="title"/>
          </p:nvPr>
        </p:nvSpPr>
        <p:spPr>
          <a:xfrm>
            <a:off x="135229" y="194705"/>
            <a:ext cx="8058149" cy="779463"/>
          </a:xfrm>
        </p:spPr>
        <p:txBody>
          <a:bodyPr/>
          <a:lstStyle/>
          <a:p>
            <a:r>
              <a:rPr lang="en-US" sz="3600" dirty="0"/>
              <a:t>Provider Workflow</a:t>
            </a:r>
          </a:p>
        </p:txBody>
      </p:sp>
      <p:sp>
        <p:nvSpPr>
          <p:cNvPr id="5" name="TextBox 4">
            <a:extLst>
              <a:ext uri="{FF2B5EF4-FFF2-40B4-BE49-F238E27FC236}">
                <a16:creationId xmlns:a16="http://schemas.microsoft.com/office/drawing/2014/main" id="{3C3B24E6-1A28-654B-91DB-03E62EFD9C7B}"/>
              </a:ext>
            </a:extLst>
          </p:cNvPr>
          <p:cNvSpPr txBox="1"/>
          <p:nvPr/>
        </p:nvSpPr>
        <p:spPr>
          <a:xfrm>
            <a:off x="0" y="5601213"/>
            <a:ext cx="90474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If required, the provider will be presented with the appropriate form or can search for another form</a:t>
            </a:r>
          </a:p>
        </p:txBody>
      </p:sp>
    </p:spTree>
    <p:extLst>
      <p:ext uri="{BB962C8B-B14F-4D97-AF65-F5344CB8AC3E}">
        <p14:creationId xmlns:p14="http://schemas.microsoft.com/office/powerpoint/2010/main" val="77993836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4568DE2-6484-4141-8263-04089D6410F9}"/>
              </a:ext>
            </a:extLst>
          </p:cNvPr>
          <p:cNvSpPr>
            <a:spLocks noGrp="1"/>
          </p:cNvSpPr>
          <p:nvPr>
            <p:ph type="title"/>
          </p:nvPr>
        </p:nvSpPr>
        <p:spPr>
          <a:xfrm>
            <a:off x="96593" y="323494"/>
            <a:ext cx="8058149" cy="779463"/>
          </a:xfrm>
        </p:spPr>
        <p:txBody>
          <a:bodyPr/>
          <a:lstStyle/>
          <a:p>
            <a:r>
              <a:rPr lang="en-US" sz="3600" dirty="0"/>
              <a:t>Provider Workflow</a:t>
            </a:r>
          </a:p>
        </p:txBody>
      </p:sp>
      <p:pic>
        <p:nvPicPr>
          <p:cNvPr id="4" name="Picture 3">
            <a:extLst>
              <a:ext uri="{FF2B5EF4-FFF2-40B4-BE49-F238E27FC236}">
                <a16:creationId xmlns:a16="http://schemas.microsoft.com/office/drawing/2014/main" id="{EF558816-4D72-F148-A4A4-B391EC7642AA}"/>
              </a:ext>
            </a:extLst>
          </p:cNvPr>
          <p:cNvPicPr>
            <a:picLocks noChangeAspect="1"/>
          </p:cNvPicPr>
          <p:nvPr/>
        </p:nvPicPr>
        <p:blipFill>
          <a:blip r:embed="rId2"/>
          <a:stretch>
            <a:fillRect/>
          </a:stretch>
        </p:blipFill>
        <p:spPr>
          <a:xfrm>
            <a:off x="0" y="1102957"/>
            <a:ext cx="9144000" cy="4633046"/>
          </a:xfrm>
          <a:prstGeom prst="rect">
            <a:avLst/>
          </a:prstGeom>
        </p:spPr>
      </p:pic>
      <p:sp>
        <p:nvSpPr>
          <p:cNvPr id="5" name="TextBox 4">
            <a:extLst>
              <a:ext uri="{FF2B5EF4-FFF2-40B4-BE49-F238E27FC236}">
                <a16:creationId xmlns:a16="http://schemas.microsoft.com/office/drawing/2014/main" id="{C490092F-BE6B-5647-8F88-61ECE8FF73BE}"/>
              </a:ext>
            </a:extLst>
          </p:cNvPr>
          <p:cNvSpPr txBox="1"/>
          <p:nvPr/>
        </p:nvSpPr>
        <p:spPr>
          <a:xfrm>
            <a:off x="0" y="5910306"/>
            <a:ext cx="90474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We will populate as much information as possible in the form. The provider completes the rest sends </a:t>
            </a:r>
            <a:r>
              <a:rPr lang="en-US" dirty="0" err="1"/>
              <a:t>ePA</a:t>
            </a:r>
            <a:r>
              <a:rPr lang="en-US" dirty="0"/>
              <a:t> to the plan</a:t>
            </a:r>
          </a:p>
        </p:txBody>
      </p:sp>
    </p:spTree>
    <p:extLst>
      <p:ext uri="{BB962C8B-B14F-4D97-AF65-F5344CB8AC3E}">
        <p14:creationId xmlns:p14="http://schemas.microsoft.com/office/powerpoint/2010/main" val="611683547"/>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8275-C777-D749-9FE2-2AF229F5B230}"/>
              </a:ext>
            </a:extLst>
          </p:cNvPr>
          <p:cNvSpPr>
            <a:spLocks noGrp="1"/>
          </p:cNvSpPr>
          <p:nvPr>
            <p:ph type="title"/>
          </p:nvPr>
        </p:nvSpPr>
        <p:spPr/>
        <p:txBody>
          <a:bodyPr/>
          <a:lstStyle/>
          <a:p>
            <a:r>
              <a:rPr lang="en-US" dirty="0"/>
              <a:t>Provider Workflow- Task Staff</a:t>
            </a:r>
          </a:p>
        </p:txBody>
      </p:sp>
    </p:spTree>
    <p:extLst>
      <p:ext uri="{BB962C8B-B14F-4D97-AF65-F5344CB8AC3E}">
        <p14:creationId xmlns:p14="http://schemas.microsoft.com/office/powerpoint/2010/main" val="2756089400"/>
      </p:ext>
    </p:extLst>
  </p:cSld>
  <p:clrMapOvr>
    <a:masterClrMapping/>
  </p:clrMapOvr>
  <p:transition>
    <p:wipe/>
  </p:transition>
</p:sld>
</file>

<file path=ppt/theme/theme1.xml><?xml version="1.0" encoding="utf-8"?>
<a:theme xmlns:a="http://schemas.openxmlformats.org/drawingml/2006/main" name="1_Office Theme">
  <a:themeElements>
    <a:clrScheme name="Custom 1">
      <a:dk1>
        <a:srgbClr val="333232"/>
      </a:dk1>
      <a:lt1>
        <a:srgbClr val="FFFFFF"/>
      </a:lt1>
      <a:dk2>
        <a:srgbClr val="003B5C"/>
      </a:dk2>
      <a:lt2>
        <a:srgbClr val="D7D2CB"/>
      </a:lt2>
      <a:accent1>
        <a:srgbClr val="C76E4D"/>
      </a:accent1>
      <a:accent2>
        <a:srgbClr val="4E868F"/>
      </a:accent2>
      <a:accent3>
        <a:srgbClr val="512A44"/>
      </a:accent3>
      <a:accent4>
        <a:srgbClr val="7F9C90"/>
      </a:accent4>
      <a:accent5>
        <a:srgbClr val="A3343A"/>
      </a:accent5>
      <a:accent6>
        <a:srgbClr val="D6A561"/>
      </a:accent6>
      <a:hlink>
        <a:srgbClr val="C76E4D"/>
      </a:hlink>
      <a:folHlink>
        <a:srgbClr val="4E86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brightOrange">
      <a:srgbClr val="E86742"/>
    </a:custClr>
    <a:custClr name="brown">
      <a:srgbClr val="8C8279"/>
    </a:custClr>
    <a:custClr name="brightBlue">
      <a:srgbClr val="9ED9D8"/>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3416</TotalTime>
  <Words>439</Words>
  <Application>Microsoft Office PowerPoint</Application>
  <PresentationFormat>On-screen Show (4:3)</PresentationFormat>
  <Paragraphs>59</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Helvetica</vt:lpstr>
      <vt:lpstr>1_Office Theme</vt:lpstr>
      <vt:lpstr>CoverMyMeds</vt:lpstr>
      <vt:lpstr>CoverMyMeds- Saves valuable time for office and patients</vt:lpstr>
      <vt:lpstr>Why is CoverMyMeds important?</vt:lpstr>
      <vt:lpstr>And me feature, but still a differentiator</vt:lpstr>
      <vt:lpstr>Provider Workflow</vt:lpstr>
      <vt:lpstr>Provider Workflow</vt:lpstr>
      <vt:lpstr>Provider Workflow</vt:lpstr>
      <vt:lpstr>Provider Workflow</vt:lpstr>
      <vt:lpstr>Provider Workflow- Task Staff</vt:lpstr>
      <vt:lpstr>Provider Workflow- Task to Staff</vt:lpstr>
      <vt:lpstr>Provider Workflow- Task to Staff</vt:lpstr>
      <vt:lpstr>Staff- Work EPA</vt:lpstr>
      <vt:lpstr>Staff- Work EPA</vt:lpstr>
      <vt:lpstr>Staff- Work EPA</vt:lpstr>
      <vt:lpstr>Staff- Work EPA</vt:lpstr>
      <vt:lpstr>Manage Authorizations</vt:lpstr>
      <vt:lpstr>Manage EPA</vt:lpstr>
      <vt:lpstr>Manage EPA</vt:lpstr>
      <vt:lpstr>Manage EPA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Gardner</dc:creator>
  <cp:lastModifiedBy>Lloyd Morris</cp:lastModifiedBy>
  <cp:revision>218</cp:revision>
  <dcterms:created xsi:type="dcterms:W3CDTF">2018-01-13T16:53:59Z</dcterms:created>
  <dcterms:modified xsi:type="dcterms:W3CDTF">2019-05-15T14:32:18Z</dcterms:modified>
</cp:coreProperties>
</file>